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4"/>
  </p:notesMasterIdLst>
  <p:sldIdLst>
    <p:sldId id="256" r:id="rId2"/>
    <p:sldId id="258" r:id="rId3"/>
    <p:sldId id="340" r:id="rId4"/>
    <p:sldId id="266" r:id="rId5"/>
    <p:sldId id="341" r:id="rId6"/>
    <p:sldId id="268" r:id="rId7"/>
    <p:sldId id="342" r:id="rId8"/>
    <p:sldId id="343" r:id="rId9"/>
    <p:sldId id="276" r:id="rId10"/>
    <p:sldId id="280" r:id="rId11"/>
    <p:sldId id="344" r:id="rId12"/>
    <p:sldId id="345" r:id="rId13"/>
  </p:sldIdLst>
  <p:sldSz cx="9144000" cy="5143500" type="screen16x9"/>
  <p:notesSz cx="6858000" cy="9144000"/>
  <p:embeddedFontLst>
    <p:embeddedFont>
      <p:font typeface="DM Sans" panose="020B0604020202020204" charset="0"/>
      <p:regular r:id="rId15"/>
      <p:bold r:id="rId16"/>
      <p:italic r:id="rId17"/>
      <p:boldItalic r:id="rId18"/>
    </p:embeddedFont>
    <p:embeddedFont>
      <p:font typeface="Anaheim" panose="020B0604020202020204" charset="0"/>
      <p:regular r:id="rId19"/>
    </p:embeddedFont>
    <p:embeddedFont>
      <p:font typeface="Castellar" panose="020A0402060406010301" pitchFamily="18" charset="0"/>
      <p:regular r:id="rId20"/>
    </p:embeddedFont>
    <p:embeddedFont>
      <p:font typeface="Anton" panose="020B0604020202020204" charset="0"/>
      <p:regular r:id="rId21"/>
    </p:embeddedFont>
    <p:embeddedFont>
      <p:font typeface="MingLiU_HKSCS-ExtB" panose="02020500000000000000" pitchFamily="18" charset="-120"/>
      <p:regular r:id="rId22"/>
    </p:embeddedFont>
    <p:embeddedFont>
      <p:font typeface="Roboto Slab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559B9F-E6B1-4C01-9C72-E3F4B988CCB5}">
  <a:tblStyle styleId="{28559B9F-E6B1-4C01-9C72-E3F4B988CC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1548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83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75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9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5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2f7bd7b1a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2f7bd7b1a_2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60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6e552fcb8f_0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6e552fcb8f_0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190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610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04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552fcb8f_0_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552fcb8f_0_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152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e552fcb8f_0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e552fcb8f_0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3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2f7bd7b1a_1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2f7bd7b1a_1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53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4296400"/>
            <a:ext cx="3804000" cy="5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ctrTitle"/>
          </p:nvPr>
        </p:nvSpPr>
        <p:spPr>
          <a:xfrm>
            <a:off x="720000" y="809925"/>
            <a:ext cx="3453000" cy="12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50" name="Google Shape;150;p1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ONE_COLUMN_TEXT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72005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2"/>
          </p:nvPr>
        </p:nvSpPr>
        <p:spPr>
          <a:xfrm>
            <a:off x="349496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3"/>
          </p:nvPr>
        </p:nvSpPr>
        <p:spPr>
          <a:xfrm>
            <a:off x="6279600" y="385503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4"/>
          </p:nvPr>
        </p:nvSpPr>
        <p:spPr>
          <a:xfrm>
            <a:off x="14929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5"/>
          </p:nvPr>
        </p:nvSpPr>
        <p:spPr>
          <a:xfrm>
            <a:off x="4267911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6"/>
          </p:nvPr>
        </p:nvSpPr>
        <p:spPr>
          <a:xfrm>
            <a:off x="7052550" y="3439023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7"/>
          </p:nvPr>
        </p:nvSpPr>
        <p:spPr>
          <a:xfrm>
            <a:off x="72005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8"/>
          </p:nvPr>
        </p:nvSpPr>
        <p:spPr>
          <a:xfrm>
            <a:off x="349496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9"/>
          </p:nvPr>
        </p:nvSpPr>
        <p:spPr>
          <a:xfrm>
            <a:off x="6279600" y="2071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13"/>
          </p:nvPr>
        </p:nvSpPr>
        <p:spPr>
          <a:xfrm>
            <a:off x="14929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14"/>
          </p:nvPr>
        </p:nvSpPr>
        <p:spPr>
          <a:xfrm>
            <a:off x="4267911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5"/>
          </p:nvPr>
        </p:nvSpPr>
        <p:spPr>
          <a:xfrm>
            <a:off x="7052550" y="1655200"/>
            <a:ext cx="608100" cy="302100"/>
          </a:xfrm>
          <a:prstGeom prst="rect">
            <a:avLst/>
          </a:prstGeom>
          <a:noFill/>
        </p:spPr>
        <p:txBody>
          <a:bodyPr spcFirstLastPara="1" wrap="square" lIns="91425" tIns="9000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68" name="Google Shape;168;p1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72" name="Google Shape;172;p19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20000" y="4335225"/>
            <a:ext cx="2956800" cy="4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grpSp>
        <p:nvGrpSpPr>
          <p:cNvPr id="20" name="Google Shape;20;p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21" name="Google Shape;21;p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46" name="Google Shape;46;p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6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68" name="Google Shape;68;p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 idx="2" hasCustomPrompt="1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0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77" name="Google Shape;77;p10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0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2"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13" name="Google Shape;113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subTitle" idx="1"/>
          </p:nvPr>
        </p:nvSpPr>
        <p:spPr>
          <a:xfrm flipH="1">
            <a:off x="4306525" y="38022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1877426" y="468350"/>
            <a:ext cx="6538500" cy="16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1" name="Google Shape;121;p1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5"/>
          <p:cNvSpPr txBox="1">
            <a:spLocks noGrp="1"/>
          </p:cNvSpPr>
          <p:nvPr>
            <p:ph type="subTitle" idx="2"/>
          </p:nvPr>
        </p:nvSpPr>
        <p:spPr>
          <a:xfrm flipH="1">
            <a:off x="4306525" y="2362375"/>
            <a:ext cx="41094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ctrTitle"/>
          </p:nvPr>
        </p:nvSpPr>
        <p:spPr>
          <a:xfrm>
            <a:off x="978500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50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ctrTitle" idx="2"/>
          </p:nvPr>
        </p:nvSpPr>
        <p:spPr>
          <a:xfrm>
            <a:off x="3753413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3494963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ctrTitle" idx="4"/>
          </p:nvPr>
        </p:nvSpPr>
        <p:spPr>
          <a:xfrm>
            <a:off x="6528356" y="3193650"/>
            <a:ext cx="1637100" cy="4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M Sans"/>
              <a:buNone/>
              <a:defRPr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6269906" y="3614847"/>
            <a:ext cx="2154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34" name="Google Shape;134;p16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8" name="Google Shape;138;p16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4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ctrTitle"/>
          </p:nvPr>
        </p:nvSpPr>
        <p:spPr>
          <a:xfrm flipH="1">
            <a:off x="1635268" y="3785556"/>
            <a:ext cx="3804000" cy="6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 smtClean="0">
                <a:solidFill>
                  <a:schemeClr val="lt1"/>
                </a:solidFill>
                <a:highlight>
                  <a:schemeClr val="lt2"/>
                </a:highlight>
                <a:latin typeface="Castellar" panose="020A0402060406010301" pitchFamily="18" charset="0"/>
                <a:sym typeface="Anton"/>
              </a:rPr>
              <a:t>RENT IT</a:t>
            </a:r>
            <a:endParaRPr b="0" dirty="0">
              <a:solidFill>
                <a:schemeClr val="lt1"/>
              </a:solidFill>
              <a:highlight>
                <a:schemeClr val="lt2"/>
              </a:highlight>
              <a:latin typeface="Castellar" panose="020A0402060406010301" pitchFamily="18" charset="0"/>
              <a:sym typeface="Anton"/>
            </a:endParaRPr>
          </a:p>
        </p:txBody>
      </p:sp>
      <p:sp>
        <p:nvSpPr>
          <p:cNvPr id="222" name="Google Shape;222;p25"/>
          <p:cNvSpPr txBox="1">
            <a:spLocks noGrp="1"/>
          </p:cNvSpPr>
          <p:nvPr>
            <p:ph type="ctrTitle"/>
          </p:nvPr>
        </p:nvSpPr>
        <p:spPr>
          <a:xfrm flipH="1">
            <a:off x="728124" y="63706"/>
            <a:ext cx="4504239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 dirty="0" smtClean="0">
                <a:solidFill>
                  <a:schemeClr val="lt2"/>
                </a:solidFill>
              </a:rPr>
              <a:t>APPLICATION</a:t>
            </a:r>
            <a:r>
              <a:rPr lang="en" sz="8900" dirty="0" smtClean="0">
                <a:solidFill>
                  <a:schemeClr val="dk2"/>
                </a:solidFill>
              </a:rPr>
              <a:t>DESIGN </a:t>
            </a:r>
            <a:endParaRPr sz="8900" dirty="0">
              <a:solidFill>
                <a:schemeClr val="dk2"/>
              </a:solidFill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3">
            <a:alphaModFix/>
          </a:blip>
          <a:srcRect l="7555" t="8813" r="7547" b="8821"/>
          <a:stretch/>
        </p:blipFill>
        <p:spPr>
          <a:xfrm>
            <a:off x="5232363" y="1242588"/>
            <a:ext cx="3804000" cy="369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322612" y="367484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657975" y="30220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8355530" y="2096578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4" y="0"/>
            <a:ext cx="82020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CLASS</a:t>
            </a:r>
            <a:br>
              <a:rPr lang="en" dirty="0" smtClean="0">
                <a:solidFill>
                  <a:schemeClr val="lt1"/>
                </a:solidFill>
              </a:rPr>
            </a:br>
            <a:r>
              <a:rPr lang="en" dirty="0" smtClean="0"/>
              <a:t>DIAGRAM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 idx="2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63" name="Google Shape;463;p4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 rotWithShape="1">
          <a:blip r:embed="rId3">
            <a:alphaModFix/>
          </a:blip>
          <a:srcRect l="46778" t="6693" r="44094" b="81710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44;p86"/>
          <p:cNvPicPr preferRelativeResize="0"/>
          <p:nvPr/>
        </p:nvPicPr>
        <p:blipFill rotWithShape="1">
          <a:blip r:embed="rId4">
            <a:alphaModFix/>
          </a:blip>
          <a:srcRect t="14743" b="14750"/>
          <a:stretch/>
        </p:blipFill>
        <p:spPr>
          <a:xfrm>
            <a:off x="4654296" y="1170432"/>
            <a:ext cx="3986784" cy="3511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24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14" y="0"/>
            <a:ext cx="6655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ctrTitle"/>
          </p:nvPr>
        </p:nvSpPr>
        <p:spPr>
          <a:xfrm>
            <a:off x="335415" y="1309013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01.</a:t>
            </a:r>
            <a:r>
              <a:rPr lang="en" sz="3200" dirty="0"/>
              <a:t> </a:t>
            </a:r>
            <a:r>
              <a:rPr lang="en" sz="3200" dirty="0" smtClean="0"/>
              <a:t>USER STORY</a:t>
            </a:r>
            <a:endParaRPr sz="3200"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ctrTitle" idx="4"/>
          </p:nvPr>
        </p:nvSpPr>
        <p:spPr>
          <a:xfrm>
            <a:off x="912688" y="3279234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03.</a:t>
            </a:r>
            <a:r>
              <a:rPr lang="en" sz="3200" dirty="0"/>
              <a:t> </a:t>
            </a:r>
            <a:r>
              <a:rPr lang="en" sz="3200" dirty="0" smtClean="0"/>
              <a:t>CLASS DIAGRAM</a:t>
            </a:r>
            <a:endParaRPr sz="3200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ctrTitle" idx="8"/>
          </p:nvPr>
        </p:nvSpPr>
        <p:spPr>
          <a:xfrm>
            <a:off x="5171826" y="2231260"/>
            <a:ext cx="3635147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05.</a:t>
            </a:r>
            <a:r>
              <a:rPr lang="en" sz="3200" dirty="0"/>
              <a:t> </a:t>
            </a:r>
            <a:r>
              <a:rPr lang="en" sz="3200" dirty="0" smtClean="0"/>
              <a:t>USE CASE DIAGRAM</a:t>
            </a:r>
            <a:endParaRPr sz="3200" dirty="0"/>
          </a:p>
        </p:txBody>
      </p:sp>
      <p:sp>
        <p:nvSpPr>
          <p:cNvPr id="252" name="Google Shape;252;p27"/>
          <p:cNvSpPr/>
          <p:nvPr/>
        </p:nvSpPr>
        <p:spPr>
          <a:xfrm>
            <a:off x="4531762" y="2415684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4531762" y="407820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" name="Google Shape;254;p27"/>
          <p:cNvCxnSpPr>
            <a:stCxn id="252" idx="2"/>
            <a:endCxn id="253" idx="0"/>
          </p:cNvCxnSpPr>
          <p:nvPr/>
        </p:nvCxnSpPr>
        <p:spPr>
          <a:xfrm>
            <a:off x="4564012" y="2480184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7"/>
          <p:cNvSpPr/>
          <p:nvPr/>
        </p:nvSpPr>
        <p:spPr>
          <a:xfrm>
            <a:off x="4531762" y="739059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27"/>
          <p:cNvCxnSpPr>
            <a:stCxn id="252" idx="0"/>
            <a:endCxn id="255" idx="2"/>
          </p:cNvCxnSpPr>
          <p:nvPr/>
        </p:nvCxnSpPr>
        <p:spPr>
          <a:xfrm rot="10800000">
            <a:off x="4564012" y="803484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8090298" y="3025497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912688" y="13505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59788" y="322985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8094438" y="479650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240;p27"/>
          <p:cNvSpPr txBox="1">
            <a:spLocks noGrp="1"/>
          </p:cNvSpPr>
          <p:nvPr>
            <p:ph type="ctrTitle"/>
          </p:nvPr>
        </p:nvSpPr>
        <p:spPr>
          <a:xfrm>
            <a:off x="2937412" y="46923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chemeClr val="dk2"/>
                </a:solidFill>
                <a:latin typeface="MingLiU_HKSCS-ExtB" panose="02020500000000000000" pitchFamily="18" charset="-120"/>
                <a:ea typeface="MingLiU_HKSCS-ExtB" panose="02020500000000000000" pitchFamily="18" charset="-120"/>
              </a:rPr>
              <a:t>GUIDE</a:t>
            </a:r>
            <a:endParaRPr sz="4000" b="1" dirty="0">
              <a:latin typeface="MingLiU_HKSCS-ExtB" panose="02020500000000000000" pitchFamily="18" charset="-120"/>
              <a:ea typeface="MingLiU_HKSCS-ExtB" panose="02020500000000000000" pitchFamily="18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61548" y="2330090"/>
            <a:ext cx="316743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/>
                </a:solidFill>
                <a:effectLst/>
                <a:latin typeface="Anton" panose="020B0604020202020204" charset="0"/>
              </a:rPr>
              <a:t>USER</a:t>
            </a:r>
          </a:p>
          <a:p>
            <a:pPr algn="ctr"/>
            <a:r>
              <a:rPr lang="fr-FR" sz="6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/>
                <a:latin typeface="Anton" panose="020B0604020202020204" charset="0"/>
              </a:rPr>
              <a:t> STOTRY</a:t>
            </a:r>
            <a:endParaRPr lang="fr-FR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effectLst/>
              <a:latin typeface="Ant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13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ctrTitle" idx="6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USERS </a:t>
            </a:r>
            <a:r>
              <a:rPr lang="en" dirty="0" smtClean="0"/>
              <a:t>LIST 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1488050" y="1873975"/>
            <a:ext cx="618000" cy="61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4262963" y="1873975"/>
            <a:ext cx="618000" cy="61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7037906" y="1873975"/>
            <a:ext cx="618000" cy="61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ctrTitle"/>
          </p:nvPr>
        </p:nvSpPr>
        <p:spPr>
          <a:xfrm>
            <a:off x="97850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ADMIN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ctrTitle" idx="2"/>
          </p:nvPr>
        </p:nvSpPr>
        <p:spPr>
          <a:xfrm>
            <a:off x="375341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RENTER</a:t>
            </a:r>
            <a:endParaRPr dirty="0"/>
          </a:p>
        </p:txBody>
      </p:sp>
      <p:sp>
        <p:nvSpPr>
          <p:cNvPr id="330" name="Google Shape;330;p35"/>
          <p:cNvSpPr txBox="1">
            <a:spLocks noGrp="1"/>
          </p:cNvSpPr>
          <p:nvPr>
            <p:ph type="ctrTitle" idx="4"/>
          </p:nvPr>
        </p:nvSpPr>
        <p:spPr>
          <a:xfrm>
            <a:off x="6528350" y="3037100"/>
            <a:ext cx="1637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CLIENT</a:t>
            </a:r>
            <a:endParaRPr dirty="0"/>
          </a:p>
        </p:txBody>
      </p:sp>
      <p:sp>
        <p:nvSpPr>
          <p:cNvPr id="332" name="Google Shape;332;p35"/>
          <p:cNvSpPr/>
          <p:nvPr/>
        </p:nvSpPr>
        <p:spPr>
          <a:xfrm>
            <a:off x="7167398" y="2003757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4393791" y="2004598"/>
            <a:ext cx="356343" cy="356757"/>
            <a:chOff x="1323901" y="3807173"/>
            <a:chExt cx="356343" cy="356757"/>
          </a:xfrm>
        </p:grpSpPr>
        <p:sp>
          <p:nvSpPr>
            <p:cNvPr id="334" name="Google Shape;334;p35"/>
            <p:cNvSpPr/>
            <p:nvPr/>
          </p:nvSpPr>
          <p:spPr>
            <a:xfrm>
              <a:off x="1478760" y="4058242"/>
              <a:ext cx="413" cy="32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1"/>
                  </a:moveTo>
                  <a:cubicBezTo>
                    <a:pt x="1" y="1"/>
                    <a:pt x="1" y="1"/>
                    <a:pt x="13" y="1"/>
                  </a:cubicBezTo>
                  <a:cubicBezTo>
                    <a:pt x="1" y="1"/>
                    <a:pt x="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323901" y="3807173"/>
              <a:ext cx="356343" cy="356757"/>
            </a:xfrm>
            <a:custGeom>
              <a:avLst/>
              <a:gdLst/>
              <a:ahLst/>
              <a:cxnLst/>
              <a:rect l="l" t="t" r="r" b="b"/>
              <a:pathLst>
                <a:path w="11204" h="11217" extrusionOk="0">
                  <a:moveTo>
                    <a:pt x="786" y="1"/>
                  </a:moveTo>
                  <a:cubicBezTo>
                    <a:pt x="357" y="1"/>
                    <a:pt x="0" y="358"/>
                    <a:pt x="0" y="799"/>
                  </a:cubicBezTo>
                  <a:lnTo>
                    <a:pt x="0" y="9050"/>
                  </a:lnTo>
                  <a:lnTo>
                    <a:pt x="0" y="9550"/>
                  </a:lnTo>
                  <a:cubicBezTo>
                    <a:pt x="0" y="10467"/>
                    <a:pt x="738" y="11217"/>
                    <a:pt x="1667" y="11217"/>
                  </a:cubicBezTo>
                  <a:lnTo>
                    <a:pt x="10418" y="11217"/>
                  </a:lnTo>
                  <a:cubicBezTo>
                    <a:pt x="10847" y="11217"/>
                    <a:pt x="11204" y="10859"/>
                    <a:pt x="11204" y="10419"/>
                  </a:cubicBezTo>
                  <a:lnTo>
                    <a:pt x="11204" y="10014"/>
                  </a:lnTo>
                  <a:cubicBezTo>
                    <a:pt x="11204" y="9919"/>
                    <a:pt x="11132" y="9847"/>
                    <a:pt x="11037" y="9847"/>
                  </a:cubicBezTo>
                  <a:cubicBezTo>
                    <a:pt x="10954" y="9847"/>
                    <a:pt x="10882" y="9919"/>
                    <a:pt x="10882" y="10014"/>
                  </a:cubicBezTo>
                  <a:lnTo>
                    <a:pt x="10882" y="10419"/>
                  </a:lnTo>
                  <a:cubicBezTo>
                    <a:pt x="10882" y="10681"/>
                    <a:pt x="10668" y="10883"/>
                    <a:pt x="10418" y="10883"/>
                  </a:cubicBezTo>
                  <a:lnTo>
                    <a:pt x="3155" y="10883"/>
                  </a:lnTo>
                  <a:cubicBezTo>
                    <a:pt x="3274" y="10800"/>
                    <a:pt x="3381" y="10693"/>
                    <a:pt x="3465" y="10574"/>
                  </a:cubicBezTo>
                  <a:lnTo>
                    <a:pt x="3762" y="10407"/>
                  </a:lnTo>
                  <a:cubicBezTo>
                    <a:pt x="3834" y="10478"/>
                    <a:pt x="3941" y="10514"/>
                    <a:pt x="4048" y="10514"/>
                  </a:cubicBezTo>
                  <a:lnTo>
                    <a:pt x="4584" y="10514"/>
                  </a:lnTo>
                  <a:cubicBezTo>
                    <a:pt x="4667" y="10514"/>
                    <a:pt x="4751" y="10443"/>
                    <a:pt x="4751" y="10347"/>
                  </a:cubicBezTo>
                  <a:cubicBezTo>
                    <a:pt x="4751" y="10264"/>
                    <a:pt x="4667" y="10181"/>
                    <a:pt x="4584" y="10181"/>
                  </a:cubicBezTo>
                  <a:lnTo>
                    <a:pt x="4155" y="10181"/>
                  </a:lnTo>
                  <a:lnTo>
                    <a:pt x="4774" y="9824"/>
                  </a:lnTo>
                  <a:lnTo>
                    <a:pt x="4774" y="9943"/>
                  </a:lnTo>
                  <a:cubicBezTo>
                    <a:pt x="4774" y="10038"/>
                    <a:pt x="4846" y="10109"/>
                    <a:pt x="4941" y="10109"/>
                  </a:cubicBezTo>
                  <a:cubicBezTo>
                    <a:pt x="5024" y="10109"/>
                    <a:pt x="5108" y="10038"/>
                    <a:pt x="5108" y="9943"/>
                  </a:cubicBezTo>
                  <a:lnTo>
                    <a:pt x="5108" y="9597"/>
                  </a:lnTo>
                  <a:lnTo>
                    <a:pt x="5536" y="9335"/>
                  </a:lnTo>
                  <a:lnTo>
                    <a:pt x="5536" y="9383"/>
                  </a:lnTo>
                  <a:cubicBezTo>
                    <a:pt x="5536" y="9478"/>
                    <a:pt x="5608" y="9550"/>
                    <a:pt x="5703" y="9550"/>
                  </a:cubicBezTo>
                  <a:cubicBezTo>
                    <a:pt x="5786" y="9550"/>
                    <a:pt x="5858" y="9478"/>
                    <a:pt x="5858" y="9383"/>
                  </a:cubicBezTo>
                  <a:lnTo>
                    <a:pt x="5858" y="9157"/>
                  </a:lnTo>
                  <a:lnTo>
                    <a:pt x="6251" y="8931"/>
                  </a:lnTo>
                  <a:lnTo>
                    <a:pt x="6251" y="10074"/>
                  </a:lnTo>
                  <a:cubicBezTo>
                    <a:pt x="6251" y="10312"/>
                    <a:pt x="6441" y="10478"/>
                    <a:pt x="6668" y="10478"/>
                  </a:cubicBezTo>
                  <a:lnTo>
                    <a:pt x="7203" y="10478"/>
                  </a:lnTo>
                  <a:cubicBezTo>
                    <a:pt x="7299" y="10478"/>
                    <a:pt x="7370" y="10407"/>
                    <a:pt x="7370" y="10324"/>
                  </a:cubicBezTo>
                  <a:cubicBezTo>
                    <a:pt x="7370" y="10228"/>
                    <a:pt x="7299" y="10157"/>
                    <a:pt x="7203" y="10157"/>
                  </a:cubicBezTo>
                  <a:lnTo>
                    <a:pt x="6668" y="10157"/>
                  </a:lnTo>
                  <a:cubicBezTo>
                    <a:pt x="6620" y="10157"/>
                    <a:pt x="6572" y="10109"/>
                    <a:pt x="6572" y="10062"/>
                  </a:cubicBezTo>
                  <a:lnTo>
                    <a:pt x="6572" y="8740"/>
                  </a:lnTo>
                  <a:lnTo>
                    <a:pt x="7156" y="8395"/>
                  </a:lnTo>
                  <a:lnTo>
                    <a:pt x="7310" y="8395"/>
                  </a:lnTo>
                  <a:cubicBezTo>
                    <a:pt x="7346" y="8395"/>
                    <a:pt x="7394" y="8442"/>
                    <a:pt x="7394" y="8490"/>
                  </a:cubicBezTo>
                  <a:lnTo>
                    <a:pt x="7394" y="9907"/>
                  </a:lnTo>
                  <a:cubicBezTo>
                    <a:pt x="7394" y="9990"/>
                    <a:pt x="7465" y="10074"/>
                    <a:pt x="7560" y="10074"/>
                  </a:cubicBezTo>
                  <a:cubicBezTo>
                    <a:pt x="7656" y="10074"/>
                    <a:pt x="7727" y="9990"/>
                    <a:pt x="7727" y="9907"/>
                  </a:cubicBezTo>
                  <a:lnTo>
                    <a:pt x="7727" y="8490"/>
                  </a:lnTo>
                  <a:cubicBezTo>
                    <a:pt x="7727" y="8359"/>
                    <a:pt x="7668" y="8240"/>
                    <a:pt x="7572" y="8157"/>
                  </a:cubicBezTo>
                  <a:lnTo>
                    <a:pt x="8382" y="7704"/>
                  </a:lnTo>
                  <a:lnTo>
                    <a:pt x="10406" y="7704"/>
                  </a:lnTo>
                  <a:cubicBezTo>
                    <a:pt x="10656" y="7704"/>
                    <a:pt x="10870" y="7907"/>
                    <a:pt x="10870" y="8157"/>
                  </a:cubicBezTo>
                  <a:lnTo>
                    <a:pt x="10870" y="9324"/>
                  </a:lnTo>
                  <a:cubicBezTo>
                    <a:pt x="10787" y="9419"/>
                    <a:pt x="10870" y="9490"/>
                    <a:pt x="10966" y="9490"/>
                  </a:cubicBezTo>
                  <a:cubicBezTo>
                    <a:pt x="11061" y="9490"/>
                    <a:pt x="11132" y="9419"/>
                    <a:pt x="11132" y="9324"/>
                  </a:cubicBezTo>
                  <a:lnTo>
                    <a:pt x="11132" y="8169"/>
                  </a:lnTo>
                  <a:cubicBezTo>
                    <a:pt x="11132" y="7728"/>
                    <a:pt x="10775" y="7371"/>
                    <a:pt x="10347" y="7371"/>
                  </a:cubicBezTo>
                  <a:lnTo>
                    <a:pt x="8906" y="7371"/>
                  </a:lnTo>
                  <a:lnTo>
                    <a:pt x="10251" y="6597"/>
                  </a:lnTo>
                  <a:cubicBezTo>
                    <a:pt x="10632" y="6383"/>
                    <a:pt x="10763" y="5906"/>
                    <a:pt x="10537" y="5525"/>
                  </a:cubicBezTo>
                  <a:lnTo>
                    <a:pt x="10335" y="5168"/>
                  </a:lnTo>
                  <a:cubicBezTo>
                    <a:pt x="10302" y="5119"/>
                    <a:pt x="10241" y="5087"/>
                    <a:pt x="10183" y="5087"/>
                  </a:cubicBezTo>
                  <a:cubicBezTo>
                    <a:pt x="10157" y="5087"/>
                    <a:pt x="10131" y="5094"/>
                    <a:pt x="10108" y="5109"/>
                  </a:cubicBezTo>
                  <a:cubicBezTo>
                    <a:pt x="10037" y="5156"/>
                    <a:pt x="10001" y="5264"/>
                    <a:pt x="10049" y="5335"/>
                  </a:cubicBezTo>
                  <a:lnTo>
                    <a:pt x="10251" y="5692"/>
                  </a:lnTo>
                  <a:cubicBezTo>
                    <a:pt x="10370" y="5918"/>
                    <a:pt x="10299" y="6180"/>
                    <a:pt x="10097" y="6323"/>
                  </a:cubicBezTo>
                  <a:cubicBezTo>
                    <a:pt x="6620" y="8312"/>
                    <a:pt x="7501" y="7811"/>
                    <a:pt x="7025" y="8085"/>
                  </a:cubicBezTo>
                  <a:cubicBezTo>
                    <a:pt x="5120" y="9193"/>
                    <a:pt x="7060" y="8073"/>
                    <a:pt x="3691" y="10014"/>
                  </a:cubicBezTo>
                  <a:cubicBezTo>
                    <a:pt x="3691" y="9990"/>
                    <a:pt x="3703" y="9978"/>
                    <a:pt x="3703" y="9966"/>
                  </a:cubicBezTo>
                  <a:lnTo>
                    <a:pt x="4120" y="9240"/>
                  </a:lnTo>
                  <a:cubicBezTo>
                    <a:pt x="4138" y="9242"/>
                    <a:pt x="4155" y="9243"/>
                    <a:pt x="4172" y="9243"/>
                  </a:cubicBezTo>
                  <a:cubicBezTo>
                    <a:pt x="4364" y="9243"/>
                    <a:pt x="4474" y="9123"/>
                    <a:pt x="4715" y="9002"/>
                  </a:cubicBezTo>
                  <a:lnTo>
                    <a:pt x="4870" y="8907"/>
                  </a:lnTo>
                  <a:cubicBezTo>
                    <a:pt x="4941" y="8859"/>
                    <a:pt x="4977" y="8764"/>
                    <a:pt x="4929" y="8681"/>
                  </a:cubicBezTo>
                  <a:cubicBezTo>
                    <a:pt x="4893" y="8627"/>
                    <a:pt x="4838" y="8600"/>
                    <a:pt x="4777" y="8600"/>
                  </a:cubicBezTo>
                  <a:cubicBezTo>
                    <a:pt x="4757" y="8600"/>
                    <a:pt x="4736" y="8603"/>
                    <a:pt x="4715" y="8609"/>
                  </a:cubicBezTo>
                  <a:cubicBezTo>
                    <a:pt x="4703" y="8609"/>
                    <a:pt x="4715" y="8609"/>
                    <a:pt x="4382" y="8800"/>
                  </a:cubicBezTo>
                  <a:lnTo>
                    <a:pt x="4703" y="8240"/>
                  </a:lnTo>
                  <a:lnTo>
                    <a:pt x="4751" y="8300"/>
                  </a:lnTo>
                  <a:cubicBezTo>
                    <a:pt x="4782" y="8356"/>
                    <a:pt x="4837" y="8386"/>
                    <a:pt x="4893" y="8386"/>
                  </a:cubicBezTo>
                  <a:cubicBezTo>
                    <a:pt x="4944" y="8386"/>
                    <a:pt x="4997" y="8362"/>
                    <a:pt x="5036" y="8312"/>
                  </a:cubicBezTo>
                  <a:cubicBezTo>
                    <a:pt x="5072" y="8264"/>
                    <a:pt x="5072" y="8192"/>
                    <a:pt x="5048" y="8133"/>
                  </a:cubicBezTo>
                  <a:lnTo>
                    <a:pt x="4917" y="7895"/>
                  </a:lnTo>
                  <a:cubicBezTo>
                    <a:pt x="4929" y="7859"/>
                    <a:pt x="4977" y="7776"/>
                    <a:pt x="5155" y="7478"/>
                  </a:cubicBezTo>
                  <a:cubicBezTo>
                    <a:pt x="5180" y="7527"/>
                    <a:pt x="5238" y="7559"/>
                    <a:pt x="5295" y="7559"/>
                  </a:cubicBezTo>
                  <a:cubicBezTo>
                    <a:pt x="5321" y="7559"/>
                    <a:pt x="5347" y="7553"/>
                    <a:pt x="5370" y="7538"/>
                  </a:cubicBezTo>
                  <a:cubicBezTo>
                    <a:pt x="5453" y="7490"/>
                    <a:pt x="5477" y="7395"/>
                    <a:pt x="5429" y="7311"/>
                  </a:cubicBezTo>
                  <a:lnTo>
                    <a:pt x="5346" y="7145"/>
                  </a:lnTo>
                  <a:lnTo>
                    <a:pt x="5572" y="6764"/>
                  </a:lnTo>
                  <a:cubicBezTo>
                    <a:pt x="6094" y="7677"/>
                    <a:pt x="6119" y="7717"/>
                    <a:pt x="6120" y="7717"/>
                  </a:cubicBezTo>
                  <a:cubicBezTo>
                    <a:pt x="6120" y="7717"/>
                    <a:pt x="6120" y="7716"/>
                    <a:pt x="6120" y="7716"/>
                  </a:cubicBezTo>
                  <a:lnTo>
                    <a:pt x="6120" y="7716"/>
                  </a:lnTo>
                  <a:cubicBezTo>
                    <a:pt x="6199" y="7843"/>
                    <a:pt x="6337" y="7917"/>
                    <a:pt x="6476" y="7917"/>
                  </a:cubicBezTo>
                  <a:cubicBezTo>
                    <a:pt x="6546" y="7917"/>
                    <a:pt x="6616" y="7899"/>
                    <a:pt x="6679" y="7859"/>
                  </a:cubicBezTo>
                  <a:cubicBezTo>
                    <a:pt x="6715" y="7847"/>
                    <a:pt x="6798" y="7788"/>
                    <a:pt x="7144" y="7597"/>
                  </a:cubicBezTo>
                  <a:cubicBezTo>
                    <a:pt x="7215" y="7550"/>
                    <a:pt x="7251" y="7466"/>
                    <a:pt x="7215" y="7395"/>
                  </a:cubicBezTo>
                  <a:cubicBezTo>
                    <a:pt x="7198" y="7327"/>
                    <a:pt x="7134" y="7296"/>
                    <a:pt x="7063" y="7296"/>
                  </a:cubicBezTo>
                  <a:cubicBezTo>
                    <a:pt x="7035" y="7296"/>
                    <a:pt x="7005" y="7301"/>
                    <a:pt x="6977" y="7311"/>
                  </a:cubicBezTo>
                  <a:lnTo>
                    <a:pt x="6846" y="7395"/>
                  </a:lnTo>
                  <a:cubicBezTo>
                    <a:pt x="6489" y="7585"/>
                    <a:pt x="6501" y="7597"/>
                    <a:pt x="6465" y="7597"/>
                  </a:cubicBezTo>
                  <a:cubicBezTo>
                    <a:pt x="6370" y="7597"/>
                    <a:pt x="6429" y="7597"/>
                    <a:pt x="5751" y="6442"/>
                  </a:cubicBezTo>
                  <a:lnTo>
                    <a:pt x="6120" y="5787"/>
                  </a:lnTo>
                  <a:cubicBezTo>
                    <a:pt x="6179" y="5752"/>
                    <a:pt x="6191" y="5728"/>
                    <a:pt x="6239" y="5728"/>
                  </a:cubicBezTo>
                  <a:cubicBezTo>
                    <a:pt x="6263" y="5728"/>
                    <a:pt x="6298" y="5740"/>
                    <a:pt x="6310" y="5764"/>
                  </a:cubicBezTo>
                  <a:lnTo>
                    <a:pt x="7025" y="6990"/>
                  </a:lnTo>
                  <a:cubicBezTo>
                    <a:pt x="7057" y="7039"/>
                    <a:pt x="7118" y="7071"/>
                    <a:pt x="7176" y="7071"/>
                  </a:cubicBezTo>
                  <a:cubicBezTo>
                    <a:pt x="7203" y="7071"/>
                    <a:pt x="7228" y="7064"/>
                    <a:pt x="7251" y="7049"/>
                  </a:cubicBezTo>
                  <a:cubicBezTo>
                    <a:pt x="7322" y="7002"/>
                    <a:pt x="7358" y="6895"/>
                    <a:pt x="7310" y="6823"/>
                  </a:cubicBezTo>
                  <a:lnTo>
                    <a:pt x="6596" y="5609"/>
                  </a:lnTo>
                  <a:cubicBezTo>
                    <a:pt x="6537" y="5502"/>
                    <a:pt x="6441" y="5442"/>
                    <a:pt x="6322" y="5406"/>
                  </a:cubicBezTo>
                  <a:lnTo>
                    <a:pt x="6822" y="4573"/>
                  </a:lnTo>
                  <a:cubicBezTo>
                    <a:pt x="8573" y="3573"/>
                    <a:pt x="8525" y="3537"/>
                    <a:pt x="8739" y="3537"/>
                  </a:cubicBezTo>
                  <a:cubicBezTo>
                    <a:pt x="8906" y="3537"/>
                    <a:pt x="9049" y="3620"/>
                    <a:pt x="9144" y="3763"/>
                  </a:cubicBezTo>
                  <a:lnTo>
                    <a:pt x="9716" y="4763"/>
                  </a:lnTo>
                  <a:cubicBezTo>
                    <a:pt x="9747" y="4818"/>
                    <a:pt x="9804" y="4847"/>
                    <a:pt x="9859" y="4847"/>
                  </a:cubicBezTo>
                  <a:cubicBezTo>
                    <a:pt x="9888" y="4847"/>
                    <a:pt x="9917" y="4839"/>
                    <a:pt x="9942" y="4823"/>
                  </a:cubicBezTo>
                  <a:cubicBezTo>
                    <a:pt x="10013" y="4787"/>
                    <a:pt x="10049" y="4680"/>
                    <a:pt x="10001" y="4609"/>
                  </a:cubicBezTo>
                  <a:lnTo>
                    <a:pt x="9418" y="3597"/>
                  </a:lnTo>
                  <a:cubicBezTo>
                    <a:pt x="9282" y="3348"/>
                    <a:pt x="9011" y="3202"/>
                    <a:pt x="8736" y="3202"/>
                  </a:cubicBezTo>
                  <a:cubicBezTo>
                    <a:pt x="8602" y="3202"/>
                    <a:pt x="8467" y="3237"/>
                    <a:pt x="8346" y="3311"/>
                  </a:cubicBezTo>
                  <a:lnTo>
                    <a:pt x="7144" y="4013"/>
                  </a:lnTo>
                  <a:lnTo>
                    <a:pt x="7846" y="2811"/>
                  </a:lnTo>
                  <a:cubicBezTo>
                    <a:pt x="7918" y="2692"/>
                    <a:pt x="7941" y="2549"/>
                    <a:pt x="7941" y="2418"/>
                  </a:cubicBezTo>
                  <a:cubicBezTo>
                    <a:pt x="7941" y="2132"/>
                    <a:pt x="7799" y="1870"/>
                    <a:pt x="7560" y="1739"/>
                  </a:cubicBezTo>
                  <a:lnTo>
                    <a:pt x="7203" y="1525"/>
                  </a:lnTo>
                  <a:cubicBezTo>
                    <a:pt x="7181" y="1510"/>
                    <a:pt x="7155" y="1503"/>
                    <a:pt x="7128" y="1503"/>
                  </a:cubicBezTo>
                  <a:cubicBezTo>
                    <a:pt x="7070" y="1503"/>
                    <a:pt x="7010" y="1535"/>
                    <a:pt x="6977" y="1584"/>
                  </a:cubicBezTo>
                  <a:cubicBezTo>
                    <a:pt x="6929" y="1656"/>
                    <a:pt x="6965" y="1763"/>
                    <a:pt x="7037" y="1811"/>
                  </a:cubicBezTo>
                  <a:lnTo>
                    <a:pt x="7394" y="2013"/>
                  </a:lnTo>
                  <a:cubicBezTo>
                    <a:pt x="7608" y="2132"/>
                    <a:pt x="7691" y="2418"/>
                    <a:pt x="7560" y="2644"/>
                  </a:cubicBezTo>
                  <a:lnTo>
                    <a:pt x="6572" y="4335"/>
                  </a:lnTo>
                  <a:lnTo>
                    <a:pt x="6251" y="4918"/>
                  </a:lnTo>
                  <a:lnTo>
                    <a:pt x="5882" y="5561"/>
                  </a:lnTo>
                  <a:lnTo>
                    <a:pt x="5358" y="6454"/>
                  </a:lnTo>
                  <a:cubicBezTo>
                    <a:pt x="5024" y="7002"/>
                    <a:pt x="4751" y="7490"/>
                    <a:pt x="4036" y="8752"/>
                  </a:cubicBezTo>
                  <a:cubicBezTo>
                    <a:pt x="3953" y="8871"/>
                    <a:pt x="3917" y="8966"/>
                    <a:pt x="3881" y="9014"/>
                  </a:cubicBezTo>
                  <a:cubicBezTo>
                    <a:pt x="3884" y="9010"/>
                    <a:pt x="3885" y="9007"/>
                    <a:pt x="3884" y="9007"/>
                  </a:cubicBezTo>
                  <a:lnTo>
                    <a:pt x="3884" y="9007"/>
                  </a:lnTo>
                  <a:cubicBezTo>
                    <a:pt x="3882" y="9007"/>
                    <a:pt x="3851" y="9059"/>
                    <a:pt x="3762" y="9216"/>
                  </a:cubicBezTo>
                  <a:lnTo>
                    <a:pt x="3762" y="8192"/>
                  </a:lnTo>
                  <a:cubicBezTo>
                    <a:pt x="4048" y="8145"/>
                    <a:pt x="4096" y="7895"/>
                    <a:pt x="4191" y="7740"/>
                  </a:cubicBezTo>
                  <a:cubicBezTo>
                    <a:pt x="4191" y="7728"/>
                    <a:pt x="4227" y="7692"/>
                    <a:pt x="4310" y="7538"/>
                  </a:cubicBezTo>
                  <a:cubicBezTo>
                    <a:pt x="4370" y="7430"/>
                    <a:pt x="4310" y="7311"/>
                    <a:pt x="4191" y="7288"/>
                  </a:cubicBezTo>
                  <a:cubicBezTo>
                    <a:pt x="4178" y="7282"/>
                    <a:pt x="4165" y="7280"/>
                    <a:pt x="4152" y="7280"/>
                  </a:cubicBezTo>
                  <a:cubicBezTo>
                    <a:pt x="4103" y="7280"/>
                    <a:pt x="4055" y="7312"/>
                    <a:pt x="4036" y="7359"/>
                  </a:cubicBezTo>
                  <a:cubicBezTo>
                    <a:pt x="4037" y="7358"/>
                    <a:pt x="4037" y="7357"/>
                    <a:pt x="4036" y="7357"/>
                  </a:cubicBezTo>
                  <a:cubicBezTo>
                    <a:pt x="4029" y="7357"/>
                    <a:pt x="3762" y="7824"/>
                    <a:pt x="3762" y="7835"/>
                  </a:cubicBezTo>
                  <a:lnTo>
                    <a:pt x="3762" y="6990"/>
                  </a:lnTo>
                  <a:lnTo>
                    <a:pt x="3917" y="7073"/>
                  </a:lnTo>
                  <a:cubicBezTo>
                    <a:pt x="3942" y="7090"/>
                    <a:pt x="3970" y="7098"/>
                    <a:pt x="3999" y="7098"/>
                  </a:cubicBezTo>
                  <a:cubicBezTo>
                    <a:pt x="4054" y="7098"/>
                    <a:pt x="4108" y="7068"/>
                    <a:pt x="4131" y="7014"/>
                  </a:cubicBezTo>
                  <a:cubicBezTo>
                    <a:pt x="4179" y="6942"/>
                    <a:pt x="4155" y="6835"/>
                    <a:pt x="4072" y="6799"/>
                  </a:cubicBezTo>
                  <a:lnTo>
                    <a:pt x="3762" y="6609"/>
                  </a:lnTo>
                  <a:lnTo>
                    <a:pt x="3762" y="6121"/>
                  </a:lnTo>
                  <a:cubicBezTo>
                    <a:pt x="3834" y="6156"/>
                    <a:pt x="3870" y="6204"/>
                    <a:pt x="3941" y="6204"/>
                  </a:cubicBezTo>
                  <a:cubicBezTo>
                    <a:pt x="4108" y="6204"/>
                    <a:pt x="4167" y="5978"/>
                    <a:pt x="4036" y="5883"/>
                  </a:cubicBezTo>
                  <a:cubicBezTo>
                    <a:pt x="3858" y="5775"/>
                    <a:pt x="3798" y="5752"/>
                    <a:pt x="3774" y="5740"/>
                  </a:cubicBezTo>
                  <a:lnTo>
                    <a:pt x="3774" y="5287"/>
                  </a:lnTo>
                  <a:cubicBezTo>
                    <a:pt x="4905" y="5942"/>
                    <a:pt x="4882" y="5942"/>
                    <a:pt x="5024" y="5942"/>
                  </a:cubicBezTo>
                  <a:cubicBezTo>
                    <a:pt x="5179" y="5942"/>
                    <a:pt x="5310" y="5871"/>
                    <a:pt x="5382" y="5740"/>
                  </a:cubicBezTo>
                  <a:cubicBezTo>
                    <a:pt x="5405" y="5704"/>
                    <a:pt x="5465" y="5621"/>
                    <a:pt x="5655" y="5275"/>
                  </a:cubicBezTo>
                  <a:cubicBezTo>
                    <a:pt x="5724" y="5161"/>
                    <a:pt x="5617" y="5025"/>
                    <a:pt x="5492" y="5025"/>
                  </a:cubicBezTo>
                  <a:cubicBezTo>
                    <a:pt x="5487" y="5025"/>
                    <a:pt x="5482" y="5025"/>
                    <a:pt x="5477" y="5025"/>
                  </a:cubicBezTo>
                  <a:cubicBezTo>
                    <a:pt x="5477" y="5025"/>
                    <a:pt x="5405" y="5037"/>
                    <a:pt x="5358" y="5097"/>
                  </a:cubicBezTo>
                  <a:lnTo>
                    <a:pt x="5084" y="5561"/>
                  </a:lnTo>
                  <a:cubicBezTo>
                    <a:pt x="5068" y="5584"/>
                    <a:pt x="5043" y="5603"/>
                    <a:pt x="5014" y="5603"/>
                  </a:cubicBezTo>
                  <a:cubicBezTo>
                    <a:pt x="4998" y="5603"/>
                    <a:pt x="4982" y="5597"/>
                    <a:pt x="4965" y="5585"/>
                  </a:cubicBezTo>
                  <a:cubicBezTo>
                    <a:pt x="3977" y="5013"/>
                    <a:pt x="3798" y="4906"/>
                    <a:pt x="3762" y="4883"/>
                  </a:cubicBezTo>
                  <a:lnTo>
                    <a:pt x="3762" y="4335"/>
                  </a:lnTo>
                  <a:cubicBezTo>
                    <a:pt x="3881" y="4156"/>
                    <a:pt x="3881" y="4073"/>
                    <a:pt x="3977" y="4073"/>
                  </a:cubicBezTo>
                  <a:cubicBezTo>
                    <a:pt x="3979" y="4073"/>
                    <a:pt x="3981" y="4073"/>
                    <a:pt x="3982" y="4073"/>
                  </a:cubicBezTo>
                  <a:cubicBezTo>
                    <a:pt x="4010" y="4073"/>
                    <a:pt x="4031" y="4094"/>
                    <a:pt x="5239" y="4787"/>
                  </a:cubicBezTo>
                  <a:cubicBezTo>
                    <a:pt x="5261" y="4798"/>
                    <a:pt x="5286" y="4804"/>
                    <a:pt x="5313" y="4804"/>
                  </a:cubicBezTo>
                  <a:cubicBezTo>
                    <a:pt x="5371" y="4804"/>
                    <a:pt x="5432" y="4777"/>
                    <a:pt x="5465" y="4728"/>
                  </a:cubicBezTo>
                  <a:cubicBezTo>
                    <a:pt x="5501" y="4644"/>
                    <a:pt x="5477" y="4549"/>
                    <a:pt x="5405" y="4502"/>
                  </a:cubicBezTo>
                  <a:lnTo>
                    <a:pt x="4179" y="3787"/>
                  </a:lnTo>
                  <a:cubicBezTo>
                    <a:pt x="4120" y="3751"/>
                    <a:pt x="4048" y="3728"/>
                    <a:pt x="3977" y="3728"/>
                  </a:cubicBezTo>
                  <a:cubicBezTo>
                    <a:pt x="3893" y="3728"/>
                    <a:pt x="3822" y="3740"/>
                    <a:pt x="3762" y="3787"/>
                  </a:cubicBezTo>
                  <a:lnTo>
                    <a:pt x="3762" y="2894"/>
                  </a:lnTo>
                  <a:lnTo>
                    <a:pt x="4834" y="1049"/>
                  </a:lnTo>
                  <a:cubicBezTo>
                    <a:pt x="4915" y="910"/>
                    <a:pt x="5075" y="822"/>
                    <a:pt x="5240" y="822"/>
                  </a:cubicBezTo>
                  <a:cubicBezTo>
                    <a:pt x="5316" y="822"/>
                    <a:pt x="5394" y="841"/>
                    <a:pt x="5465" y="882"/>
                  </a:cubicBezTo>
                  <a:lnTo>
                    <a:pt x="6477" y="1465"/>
                  </a:lnTo>
                  <a:cubicBezTo>
                    <a:pt x="6499" y="1480"/>
                    <a:pt x="6525" y="1487"/>
                    <a:pt x="6552" y="1487"/>
                  </a:cubicBezTo>
                  <a:cubicBezTo>
                    <a:pt x="6609" y="1487"/>
                    <a:pt x="6667" y="1455"/>
                    <a:pt x="6691" y="1406"/>
                  </a:cubicBezTo>
                  <a:cubicBezTo>
                    <a:pt x="6739" y="1334"/>
                    <a:pt x="6715" y="1227"/>
                    <a:pt x="6632" y="1180"/>
                  </a:cubicBezTo>
                  <a:lnTo>
                    <a:pt x="5620" y="608"/>
                  </a:lnTo>
                  <a:cubicBezTo>
                    <a:pt x="5496" y="536"/>
                    <a:pt x="5359" y="502"/>
                    <a:pt x="5223" y="502"/>
                  </a:cubicBezTo>
                  <a:cubicBezTo>
                    <a:pt x="4954" y="502"/>
                    <a:pt x="4691" y="637"/>
                    <a:pt x="4548" y="882"/>
                  </a:cubicBezTo>
                  <a:lnTo>
                    <a:pt x="3774" y="2239"/>
                  </a:lnTo>
                  <a:lnTo>
                    <a:pt x="3774" y="799"/>
                  </a:lnTo>
                  <a:cubicBezTo>
                    <a:pt x="3774" y="370"/>
                    <a:pt x="3417" y="13"/>
                    <a:pt x="2988" y="13"/>
                  </a:cubicBezTo>
                  <a:lnTo>
                    <a:pt x="2572" y="13"/>
                  </a:lnTo>
                  <a:cubicBezTo>
                    <a:pt x="2488" y="13"/>
                    <a:pt x="2405" y="84"/>
                    <a:pt x="2405" y="168"/>
                  </a:cubicBezTo>
                  <a:cubicBezTo>
                    <a:pt x="2405" y="263"/>
                    <a:pt x="2488" y="334"/>
                    <a:pt x="2572" y="334"/>
                  </a:cubicBezTo>
                  <a:lnTo>
                    <a:pt x="2988" y="334"/>
                  </a:lnTo>
                  <a:cubicBezTo>
                    <a:pt x="3239" y="334"/>
                    <a:pt x="3453" y="549"/>
                    <a:pt x="3453" y="799"/>
                  </a:cubicBezTo>
                  <a:lnTo>
                    <a:pt x="3453" y="2823"/>
                  </a:lnTo>
                  <a:lnTo>
                    <a:pt x="3453" y="3489"/>
                  </a:lnTo>
                  <a:lnTo>
                    <a:pt x="3453" y="4216"/>
                  </a:lnTo>
                  <a:cubicBezTo>
                    <a:pt x="3453" y="8966"/>
                    <a:pt x="3477" y="9574"/>
                    <a:pt x="3417" y="9847"/>
                  </a:cubicBezTo>
                  <a:cubicBezTo>
                    <a:pt x="3381" y="10026"/>
                    <a:pt x="3298" y="10205"/>
                    <a:pt x="3203" y="10336"/>
                  </a:cubicBezTo>
                  <a:cubicBezTo>
                    <a:pt x="3167" y="10371"/>
                    <a:pt x="3143" y="10407"/>
                    <a:pt x="3108" y="10455"/>
                  </a:cubicBezTo>
                  <a:cubicBezTo>
                    <a:pt x="2858" y="10717"/>
                    <a:pt x="2512" y="10871"/>
                    <a:pt x="2143" y="10871"/>
                  </a:cubicBezTo>
                  <a:lnTo>
                    <a:pt x="1655" y="10871"/>
                  </a:lnTo>
                  <a:cubicBezTo>
                    <a:pt x="917" y="10871"/>
                    <a:pt x="321" y="10276"/>
                    <a:pt x="321" y="9550"/>
                  </a:cubicBezTo>
                  <a:lnTo>
                    <a:pt x="321" y="799"/>
                  </a:lnTo>
                  <a:cubicBezTo>
                    <a:pt x="321" y="549"/>
                    <a:pt x="536" y="334"/>
                    <a:pt x="786" y="334"/>
                  </a:cubicBezTo>
                  <a:lnTo>
                    <a:pt x="1953" y="334"/>
                  </a:lnTo>
                  <a:cubicBezTo>
                    <a:pt x="2036" y="334"/>
                    <a:pt x="2107" y="263"/>
                    <a:pt x="2107" y="168"/>
                  </a:cubicBezTo>
                  <a:cubicBezTo>
                    <a:pt x="2107" y="84"/>
                    <a:pt x="2036" y="1"/>
                    <a:pt x="1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605630" y="4063935"/>
              <a:ext cx="46976" cy="76523"/>
            </a:xfrm>
            <a:custGeom>
              <a:avLst/>
              <a:gdLst/>
              <a:ahLst/>
              <a:cxnLst/>
              <a:rect l="l" t="t" r="r" b="b"/>
              <a:pathLst>
                <a:path w="1477" h="2406" extrusionOk="0">
                  <a:moveTo>
                    <a:pt x="417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2001"/>
                  </a:lnTo>
                  <a:cubicBezTo>
                    <a:pt x="0" y="2239"/>
                    <a:pt x="191" y="2405"/>
                    <a:pt x="417" y="2405"/>
                  </a:cubicBezTo>
                  <a:lnTo>
                    <a:pt x="953" y="2405"/>
                  </a:lnTo>
                  <a:cubicBezTo>
                    <a:pt x="1036" y="2405"/>
                    <a:pt x="1119" y="2334"/>
                    <a:pt x="1119" y="2251"/>
                  </a:cubicBezTo>
                  <a:cubicBezTo>
                    <a:pt x="1119" y="2155"/>
                    <a:pt x="1036" y="2084"/>
                    <a:pt x="953" y="2084"/>
                  </a:cubicBezTo>
                  <a:lnTo>
                    <a:pt x="417" y="2084"/>
                  </a:lnTo>
                  <a:cubicBezTo>
                    <a:pt x="369" y="2084"/>
                    <a:pt x="322" y="2036"/>
                    <a:pt x="322" y="1989"/>
                  </a:cubicBezTo>
                  <a:lnTo>
                    <a:pt x="322" y="417"/>
                  </a:lnTo>
                  <a:cubicBezTo>
                    <a:pt x="322" y="369"/>
                    <a:pt x="369" y="322"/>
                    <a:pt x="417" y="322"/>
                  </a:cubicBezTo>
                  <a:lnTo>
                    <a:pt x="1060" y="322"/>
                  </a:lnTo>
                  <a:cubicBezTo>
                    <a:pt x="1096" y="322"/>
                    <a:pt x="1143" y="369"/>
                    <a:pt x="1143" y="417"/>
                  </a:cubicBezTo>
                  <a:lnTo>
                    <a:pt x="1143" y="1834"/>
                  </a:lnTo>
                  <a:cubicBezTo>
                    <a:pt x="1143" y="1917"/>
                    <a:pt x="1215" y="1989"/>
                    <a:pt x="1310" y="1989"/>
                  </a:cubicBezTo>
                  <a:cubicBezTo>
                    <a:pt x="1393" y="1989"/>
                    <a:pt x="1477" y="1917"/>
                    <a:pt x="1477" y="1834"/>
                  </a:cubicBezTo>
                  <a:lnTo>
                    <a:pt x="1477" y="417"/>
                  </a:lnTo>
                  <a:cubicBezTo>
                    <a:pt x="1477" y="179"/>
                    <a:pt x="1274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1582158" y="4065462"/>
              <a:ext cx="10623" cy="45449"/>
            </a:xfrm>
            <a:custGeom>
              <a:avLst/>
              <a:gdLst/>
              <a:ahLst/>
              <a:cxnLst/>
              <a:rect l="l" t="t" r="r" b="b"/>
              <a:pathLst>
                <a:path w="334" h="1429" extrusionOk="0">
                  <a:moveTo>
                    <a:pt x="167" y="0"/>
                  </a:moveTo>
                  <a:cubicBezTo>
                    <a:pt x="83" y="0"/>
                    <a:pt x="0" y="71"/>
                    <a:pt x="0" y="167"/>
                  </a:cubicBezTo>
                  <a:lnTo>
                    <a:pt x="0" y="1262"/>
                  </a:lnTo>
                  <a:cubicBezTo>
                    <a:pt x="0" y="1357"/>
                    <a:pt x="83" y="1429"/>
                    <a:pt x="167" y="1429"/>
                  </a:cubicBezTo>
                  <a:cubicBezTo>
                    <a:pt x="262" y="1429"/>
                    <a:pt x="333" y="1357"/>
                    <a:pt x="333" y="1262"/>
                  </a:cubicBezTo>
                  <a:lnTo>
                    <a:pt x="333" y="167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582158" y="4121884"/>
              <a:ext cx="10623" cy="17429"/>
            </a:xfrm>
            <a:custGeom>
              <a:avLst/>
              <a:gdLst/>
              <a:ahLst/>
              <a:cxnLst/>
              <a:rect l="l" t="t" r="r" b="b"/>
              <a:pathLst>
                <a:path w="334" h="548" extrusionOk="0">
                  <a:moveTo>
                    <a:pt x="167" y="0"/>
                  </a:moveTo>
                  <a:cubicBezTo>
                    <a:pt x="83" y="0"/>
                    <a:pt x="0" y="71"/>
                    <a:pt x="0" y="155"/>
                  </a:cubicBezTo>
                  <a:lnTo>
                    <a:pt x="0" y="381"/>
                  </a:lnTo>
                  <a:cubicBezTo>
                    <a:pt x="0" y="476"/>
                    <a:pt x="83" y="548"/>
                    <a:pt x="167" y="548"/>
                  </a:cubicBezTo>
                  <a:cubicBezTo>
                    <a:pt x="262" y="548"/>
                    <a:pt x="333" y="476"/>
                    <a:pt x="333" y="381"/>
                  </a:cubicBezTo>
                  <a:lnTo>
                    <a:pt x="333" y="155"/>
                  </a:lnTo>
                  <a:cubicBezTo>
                    <a:pt x="333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1497684" y="4121884"/>
              <a:ext cx="10273" cy="17429"/>
            </a:xfrm>
            <a:custGeom>
              <a:avLst/>
              <a:gdLst/>
              <a:ahLst/>
              <a:cxnLst/>
              <a:rect l="l" t="t" r="r" b="b"/>
              <a:pathLst>
                <a:path w="323" h="548" extrusionOk="0">
                  <a:moveTo>
                    <a:pt x="168" y="0"/>
                  </a:moveTo>
                  <a:cubicBezTo>
                    <a:pt x="72" y="0"/>
                    <a:pt x="1" y="71"/>
                    <a:pt x="1" y="155"/>
                  </a:cubicBezTo>
                  <a:lnTo>
                    <a:pt x="1" y="381"/>
                  </a:lnTo>
                  <a:cubicBezTo>
                    <a:pt x="1" y="476"/>
                    <a:pt x="72" y="548"/>
                    <a:pt x="168" y="548"/>
                  </a:cubicBezTo>
                  <a:cubicBezTo>
                    <a:pt x="251" y="548"/>
                    <a:pt x="322" y="476"/>
                    <a:pt x="322" y="381"/>
                  </a:cubicBezTo>
                  <a:lnTo>
                    <a:pt x="322" y="155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1360604" y="4091574"/>
              <a:ext cx="43986" cy="43573"/>
            </a:xfrm>
            <a:custGeom>
              <a:avLst/>
              <a:gdLst/>
              <a:ahLst/>
              <a:cxnLst/>
              <a:rect l="l" t="t" r="r" b="b"/>
              <a:pathLst>
                <a:path w="1383" h="1370" extrusionOk="0">
                  <a:moveTo>
                    <a:pt x="691" y="322"/>
                  </a:moveTo>
                  <a:cubicBezTo>
                    <a:pt x="882" y="322"/>
                    <a:pt x="1049" y="489"/>
                    <a:pt x="1049" y="679"/>
                  </a:cubicBezTo>
                  <a:cubicBezTo>
                    <a:pt x="1049" y="870"/>
                    <a:pt x="882" y="1036"/>
                    <a:pt x="691" y="1036"/>
                  </a:cubicBezTo>
                  <a:cubicBezTo>
                    <a:pt x="501" y="1036"/>
                    <a:pt x="334" y="870"/>
                    <a:pt x="334" y="679"/>
                  </a:cubicBezTo>
                  <a:cubicBezTo>
                    <a:pt x="334" y="489"/>
                    <a:pt x="501" y="322"/>
                    <a:pt x="691" y="322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79"/>
                  </a:cubicBezTo>
                  <a:cubicBezTo>
                    <a:pt x="1" y="1048"/>
                    <a:pt x="322" y="1370"/>
                    <a:pt x="691" y="1370"/>
                  </a:cubicBezTo>
                  <a:cubicBezTo>
                    <a:pt x="1061" y="1370"/>
                    <a:pt x="1382" y="1048"/>
                    <a:pt x="1382" y="679"/>
                  </a:cubicBezTo>
                  <a:cubicBezTo>
                    <a:pt x="1382" y="310"/>
                    <a:pt x="1061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344320" y="3832172"/>
              <a:ext cx="76523" cy="46626"/>
            </a:xfrm>
            <a:custGeom>
              <a:avLst/>
              <a:gdLst/>
              <a:ahLst/>
              <a:cxnLst/>
              <a:rect l="l" t="t" r="r" b="b"/>
              <a:pathLst>
                <a:path w="2406" h="1466" extrusionOk="0">
                  <a:moveTo>
                    <a:pt x="418" y="1"/>
                  </a:moveTo>
                  <a:cubicBezTo>
                    <a:pt x="180" y="1"/>
                    <a:pt x="1" y="191"/>
                    <a:pt x="1" y="417"/>
                  </a:cubicBezTo>
                  <a:lnTo>
                    <a:pt x="1" y="1049"/>
                  </a:lnTo>
                  <a:cubicBezTo>
                    <a:pt x="1" y="1287"/>
                    <a:pt x="191" y="1465"/>
                    <a:pt x="418" y="1465"/>
                  </a:cubicBezTo>
                  <a:lnTo>
                    <a:pt x="1989" y="1465"/>
                  </a:lnTo>
                  <a:cubicBezTo>
                    <a:pt x="2227" y="1465"/>
                    <a:pt x="2406" y="1275"/>
                    <a:pt x="2406" y="1049"/>
                  </a:cubicBezTo>
                  <a:lnTo>
                    <a:pt x="2406" y="513"/>
                  </a:lnTo>
                  <a:cubicBezTo>
                    <a:pt x="2406" y="429"/>
                    <a:pt x="2335" y="358"/>
                    <a:pt x="2251" y="358"/>
                  </a:cubicBezTo>
                  <a:cubicBezTo>
                    <a:pt x="2156" y="358"/>
                    <a:pt x="2085" y="429"/>
                    <a:pt x="2085" y="513"/>
                  </a:cubicBezTo>
                  <a:lnTo>
                    <a:pt x="2085" y="1049"/>
                  </a:lnTo>
                  <a:cubicBezTo>
                    <a:pt x="2085" y="1096"/>
                    <a:pt x="2037" y="1144"/>
                    <a:pt x="1989" y="1144"/>
                  </a:cubicBezTo>
                  <a:lnTo>
                    <a:pt x="418" y="1144"/>
                  </a:lnTo>
                  <a:cubicBezTo>
                    <a:pt x="370" y="1144"/>
                    <a:pt x="322" y="1096"/>
                    <a:pt x="322" y="1049"/>
                  </a:cubicBezTo>
                  <a:lnTo>
                    <a:pt x="322" y="417"/>
                  </a:lnTo>
                  <a:cubicBezTo>
                    <a:pt x="322" y="370"/>
                    <a:pt x="370" y="322"/>
                    <a:pt x="418" y="322"/>
                  </a:cubicBezTo>
                  <a:lnTo>
                    <a:pt x="1823" y="322"/>
                  </a:lnTo>
                  <a:cubicBezTo>
                    <a:pt x="1918" y="322"/>
                    <a:pt x="1989" y="251"/>
                    <a:pt x="1989" y="156"/>
                  </a:cubicBezTo>
                  <a:cubicBezTo>
                    <a:pt x="1989" y="72"/>
                    <a:pt x="1918" y="1"/>
                    <a:pt x="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1401887" y="3891648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7" y="333"/>
                  </a:cubicBezTo>
                  <a:lnTo>
                    <a:pt x="394" y="333"/>
                  </a:lnTo>
                  <a:cubicBezTo>
                    <a:pt x="477" y="333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1345465" y="3891648"/>
              <a:ext cx="45863" cy="10623"/>
            </a:xfrm>
            <a:custGeom>
              <a:avLst/>
              <a:gdLst/>
              <a:ahLst/>
              <a:cxnLst/>
              <a:rect l="l" t="t" r="r" b="b"/>
              <a:pathLst>
                <a:path w="1442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1275" y="333"/>
                  </a:lnTo>
                  <a:cubicBezTo>
                    <a:pt x="1358" y="333"/>
                    <a:pt x="1441" y="250"/>
                    <a:pt x="1441" y="167"/>
                  </a:cubicBezTo>
                  <a:cubicBezTo>
                    <a:pt x="1441" y="71"/>
                    <a:pt x="1358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343588" y="3917378"/>
              <a:ext cx="77254" cy="46626"/>
            </a:xfrm>
            <a:custGeom>
              <a:avLst/>
              <a:gdLst/>
              <a:ahLst/>
              <a:cxnLst/>
              <a:rect l="l" t="t" r="r" b="b"/>
              <a:pathLst>
                <a:path w="2429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7"/>
                  </a:cubicBezTo>
                  <a:lnTo>
                    <a:pt x="0" y="1048"/>
                  </a:lnTo>
                  <a:cubicBezTo>
                    <a:pt x="0" y="1287"/>
                    <a:pt x="203" y="1465"/>
                    <a:pt x="417" y="1465"/>
                  </a:cubicBezTo>
                  <a:lnTo>
                    <a:pt x="2000" y="1465"/>
                  </a:lnTo>
                  <a:cubicBezTo>
                    <a:pt x="2239" y="1465"/>
                    <a:pt x="2417" y="1275"/>
                    <a:pt x="2417" y="1048"/>
                  </a:cubicBezTo>
                  <a:lnTo>
                    <a:pt x="2417" y="513"/>
                  </a:lnTo>
                  <a:cubicBezTo>
                    <a:pt x="2429" y="417"/>
                    <a:pt x="2358" y="334"/>
                    <a:pt x="2274" y="334"/>
                  </a:cubicBezTo>
                  <a:cubicBezTo>
                    <a:pt x="2250" y="334"/>
                    <a:pt x="2239" y="334"/>
                    <a:pt x="2215" y="358"/>
                  </a:cubicBezTo>
                  <a:cubicBezTo>
                    <a:pt x="2155" y="370"/>
                    <a:pt x="2096" y="441"/>
                    <a:pt x="2096" y="513"/>
                  </a:cubicBezTo>
                  <a:lnTo>
                    <a:pt x="2096" y="1048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48"/>
                  </a:cubicBezTo>
                  <a:lnTo>
                    <a:pt x="334" y="417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929" y="322"/>
                    <a:pt x="2000" y="251"/>
                    <a:pt x="2000" y="155"/>
                  </a:cubicBezTo>
                  <a:cubicBezTo>
                    <a:pt x="2000" y="72"/>
                    <a:pt x="1929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1401887" y="3976471"/>
              <a:ext cx="17843" cy="10241"/>
            </a:xfrm>
            <a:custGeom>
              <a:avLst/>
              <a:gdLst/>
              <a:ahLst/>
              <a:cxnLst/>
              <a:rect l="l" t="t" r="r" b="b"/>
              <a:pathLst>
                <a:path w="561" h="32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394" y="322"/>
                  </a:lnTo>
                  <a:cubicBezTo>
                    <a:pt x="477" y="322"/>
                    <a:pt x="560" y="250"/>
                    <a:pt x="560" y="167"/>
                  </a:cubicBezTo>
                  <a:cubicBezTo>
                    <a:pt x="560" y="71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1345465" y="3976471"/>
              <a:ext cx="45863" cy="10241"/>
            </a:xfrm>
            <a:custGeom>
              <a:avLst/>
              <a:gdLst/>
              <a:ahLst/>
              <a:cxnLst/>
              <a:rect l="l" t="t" r="r" b="b"/>
              <a:pathLst>
                <a:path w="1442" h="32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1275" y="322"/>
                  </a:lnTo>
                  <a:cubicBezTo>
                    <a:pt x="1358" y="322"/>
                    <a:pt x="1441" y="250"/>
                    <a:pt x="1441" y="167"/>
                  </a:cubicBezTo>
                  <a:cubicBezTo>
                    <a:pt x="1441" y="71"/>
                    <a:pt x="1382" y="0"/>
                    <a:pt x="1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343588" y="4001057"/>
              <a:ext cx="77636" cy="46626"/>
            </a:xfrm>
            <a:custGeom>
              <a:avLst/>
              <a:gdLst/>
              <a:ahLst/>
              <a:cxnLst/>
              <a:rect l="l" t="t" r="r" b="b"/>
              <a:pathLst>
                <a:path w="2441" h="1466" extrusionOk="0">
                  <a:moveTo>
                    <a:pt x="417" y="1"/>
                  </a:moveTo>
                  <a:cubicBezTo>
                    <a:pt x="179" y="1"/>
                    <a:pt x="0" y="191"/>
                    <a:pt x="0" y="418"/>
                  </a:cubicBezTo>
                  <a:lnTo>
                    <a:pt x="0" y="1049"/>
                  </a:lnTo>
                  <a:cubicBezTo>
                    <a:pt x="0" y="1156"/>
                    <a:pt x="48" y="1263"/>
                    <a:pt x="107" y="1334"/>
                  </a:cubicBezTo>
                  <a:cubicBezTo>
                    <a:pt x="179" y="1430"/>
                    <a:pt x="298" y="1465"/>
                    <a:pt x="417" y="1465"/>
                  </a:cubicBezTo>
                  <a:lnTo>
                    <a:pt x="2000" y="1465"/>
                  </a:lnTo>
                  <a:cubicBezTo>
                    <a:pt x="2131" y="1465"/>
                    <a:pt x="2239" y="1406"/>
                    <a:pt x="2310" y="1323"/>
                  </a:cubicBezTo>
                  <a:cubicBezTo>
                    <a:pt x="2310" y="1323"/>
                    <a:pt x="2417" y="1203"/>
                    <a:pt x="2417" y="1049"/>
                  </a:cubicBezTo>
                  <a:cubicBezTo>
                    <a:pt x="2417" y="525"/>
                    <a:pt x="2441" y="489"/>
                    <a:pt x="2405" y="430"/>
                  </a:cubicBezTo>
                  <a:cubicBezTo>
                    <a:pt x="2370" y="381"/>
                    <a:pt x="2317" y="358"/>
                    <a:pt x="2266" y="358"/>
                  </a:cubicBezTo>
                  <a:cubicBezTo>
                    <a:pt x="2179" y="358"/>
                    <a:pt x="2096" y="421"/>
                    <a:pt x="2096" y="525"/>
                  </a:cubicBezTo>
                  <a:lnTo>
                    <a:pt x="2096" y="1061"/>
                  </a:lnTo>
                  <a:cubicBezTo>
                    <a:pt x="2096" y="1096"/>
                    <a:pt x="2048" y="1144"/>
                    <a:pt x="2000" y="1144"/>
                  </a:cubicBezTo>
                  <a:lnTo>
                    <a:pt x="417" y="1144"/>
                  </a:lnTo>
                  <a:cubicBezTo>
                    <a:pt x="381" y="1144"/>
                    <a:pt x="334" y="1096"/>
                    <a:pt x="334" y="1061"/>
                  </a:cubicBezTo>
                  <a:lnTo>
                    <a:pt x="334" y="418"/>
                  </a:lnTo>
                  <a:cubicBezTo>
                    <a:pt x="334" y="370"/>
                    <a:pt x="381" y="322"/>
                    <a:pt x="417" y="322"/>
                  </a:cubicBezTo>
                  <a:lnTo>
                    <a:pt x="1834" y="322"/>
                  </a:lnTo>
                  <a:cubicBezTo>
                    <a:pt x="1893" y="322"/>
                    <a:pt x="1965" y="287"/>
                    <a:pt x="1988" y="227"/>
                  </a:cubicBezTo>
                  <a:cubicBezTo>
                    <a:pt x="2024" y="120"/>
                    <a:pt x="1941" y="1"/>
                    <a:pt x="1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1344702" y="4060150"/>
              <a:ext cx="46626" cy="10623"/>
            </a:xfrm>
            <a:custGeom>
              <a:avLst/>
              <a:gdLst/>
              <a:ahLst/>
              <a:cxnLst/>
              <a:rect l="l" t="t" r="r" b="b"/>
              <a:pathLst>
                <a:path w="1466" h="334" extrusionOk="0">
                  <a:moveTo>
                    <a:pt x="168" y="0"/>
                  </a:moveTo>
                  <a:cubicBezTo>
                    <a:pt x="108" y="12"/>
                    <a:pt x="60" y="48"/>
                    <a:pt x="48" y="96"/>
                  </a:cubicBezTo>
                  <a:cubicBezTo>
                    <a:pt x="1" y="191"/>
                    <a:pt x="72" y="334"/>
                    <a:pt x="191" y="334"/>
                  </a:cubicBezTo>
                  <a:lnTo>
                    <a:pt x="1299" y="334"/>
                  </a:lnTo>
                  <a:cubicBezTo>
                    <a:pt x="1382" y="334"/>
                    <a:pt x="1453" y="250"/>
                    <a:pt x="1453" y="167"/>
                  </a:cubicBezTo>
                  <a:cubicBezTo>
                    <a:pt x="1465" y="72"/>
                    <a:pt x="1382" y="0"/>
                    <a:pt x="1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1401887" y="4060150"/>
              <a:ext cx="17843" cy="10623"/>
            </a:xfrm>
            <a:custGeom>
              <a:avLst/>
              <a:gdLst/>
              <a:ahLst/>
              <a:cxnLst/>
              <a:rect l="l" t="t" r="r" b="b"/>
              <a:pathLst>
                <a:path w="561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394" y="334"/>
                  </a:lnTo>
                  <a:cubicBezTo>
                    <a:pt x="477" y="334"/>
                    <a:pt x="560" y="250"/>
                    <a:pt x="560" y="167"/>
                  </a:cubicBezTo>
                  <a:cubicBezTo>
                    <a:pt x="560" y="72"/>
                    <a:pt x="477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563584" y="3936365"/>
              <a:ext cx="67077" cy="80276"/>
            </a:xfrm>
            <a:custGeom>
              <a:avLst/>
              <a:gdLst/>
              <a:ahLst/>
              <a:cxnLst/>
              <a:rect l="l" t="t" r="r" b="b"/>
              <a:pathLst>
                <a:path w="2109" h="2524" extrusionOk="0">
                  <a:moveTo>
                    <a:pt x="986" y="0"/>
                  </a:moveTo>
                  <a:cubicBezTo>
                    <a:pt x="915" y="0"/>
                    <a:pt x="842" y="19"/>
                    <a:pt x="775" y="59"/>
                  </a:cubicBezTo>
                  <a:lnTo>
                    <a:pt x="203" y="380"/>
                  </a:lnTo>
                  <a:cubicBezTo>
                    <a:pt x="72" y="451"/>
                    <a:pt x="1" y="594"/>
                    <a:pt x="1" y="737"/>
                  </a:cubicBezTo>
                  <a:cubicBezTo>
                    <a:pt x="1" y="928"/>
                    <a:pt x="60" y="916"/>
                    <a:pt x="846" y="2321"/>
                  </a:cubicBezTo>
                  <a:cubicBezTo>
                    <a:pt x="917" y="2452"/>
                    <a:pt x="1048" y="2523"/>
                    <a:pt x="1203" y="2523"/>
                  </a:cubicBezTo>
                  <a:cubicBezTo>
                    <a:pt x="1382" y="2523"/>
                    <a:pt x="1453" y="2416"/>
                    <a:pt x="1882" y="2190"/>
                  </a:cubicBezTo>
                  <a:cubicBezTo>
                    <a:pt x="1965" y="2154"/>
                    <a:pt x="1989" y="2047"/>
                    <a:pt x="1941" y="1975"/>
                  </a:cubicBezTo>
                  <a:cubicBezTo>
                    <a:pt x="1918" y="1921"/>
                    <a:pt x="1864" y="1892"/>
                    <a:pt x="1809" y="1892"/>
                  </a:cubicBezTo>
                  <a:cubicBezTo>
                    <a:pt x="1780" y="1892"/>
                    <a:pt x="1752" y="1900"/>
                    <a:pt x="1727" y="1916"/>
                  </a:cubicBezTo>
                  <a:cubicBezTo>
                    <a:pt x="1227" y="2190"/>
                    <a:pt x="1251" y="2190"/>
                    <a:pt x="1215" y="2190"/>
                  </a:cubicBezTo>
                  <a:cubicBezTo>
                    <a:pt x="1132" y="2190"/>
                    <a:pt x="1167" y="2178"/>
                    <a:pt x="358" y="785"/>
                  </a:cubicBezTo>
                  <a:cubicBezTo>
                    <a:pt x="322" y="737"/>
                    <a:pt x="334" y="690"/>
                    <a:pt x="382" y="666"/>
                  </a:cubicBezTo>
                  <a:lnTo>
                    <a:pt x="953" y="332"/>
                  </a:lnTo>
                  <a:cubicBezTo>
                    <a:pt x="965" y="324"/>
                    <a:pt x="978" y="320"/>
                    <a:pt x="992" y="320"/>
                  </a:cubicBezTo>
                  <a:cubicBezTo>
                    <a:pt x="1019" y="320"/>
                    <a:pt x="1048" y="336"/>
                    <a:pt x="1072" y="368"/>
                  </a:cubicBezTo>
                  <a:lnTo>
                    <a:pt x="1787" y="1583"/>
                  </a:lnTo>
                  <a:cubicBezTo>
                    <a:pt x="1810" y="1637"/>
                    <a:pt x="1864" y="1666"/>
                    <a:pt x="1919" y="1666"/>
                  </a:cubicBezTo>
                  <a:cubicBezTo>
                    <a:pt x="1948" y="1666"/>
                    <a:pt x="1976" y="1658"/>
                    <a:pt x="2001" y="1642"/>
                  </a:cubicBezTo>
                  <a:cubicBezTo>
                    <a:pt x="2084" y="1606"/>
                    <a:pt x="2108" y="1499"/>
                    <a:pt x="2060" y="1428"/>
                  </a:cubicBezTo>
                  <a:lnTo>
                    <a:pt x="1346" y="201"/>
                  </a:lnTo>
                  <a:cubicBezTo>
                    <a:pt x="1267" y="74"/>
                    <a:pt x="1129" y="0"/>
                    <a:pt x="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1569658" y="4013174"/>
              <a:ext cx="15553" cy="16698"/>
            </a:xfrm>
            <a:custGeom>
              <a:avLst/>
              <a:gdLst/>
              <a:ahLst/>
              <a:cxnLst/>
              <a:rect l="l" t="t" r="r" b="b"/>
              <a:pathLst>
                <a:path w="489" h="525" extrusionOk="0">
                  <a:moveTo>
                    <a:pt x="189" y="0"/>
                  </a:moveTo>
                  <a:cubicBezTo>
                    <a:pt x="161" y="0"/>
                    <a:pt x="132" y="8"/>
                    <a:pt x="107" y="25"/>
                  </a:cubicBezTo>
                  <a:cubicBezTo>
                    <a:pt x="24" y="60"/>
                    <a:pt x="0" y="168"/>
                    <a:pt x="48" y="239"/>
                  </a:cubicBezTo>
                  <a:lnTo>
                    <a:pt x="143" y="441"/>
                  </a:lnTo>
                  <a:cubicBezTo>
                    <a:pt x="179" y="501"/>
                    <a:pt x="238" y="525"/>
                    <a:pt x="298" y="525"/>
                  </a:cubicBezTo>
                  <a:cubicBezTo>
                    <a:pt x="417" y="513"/>
                    <a:pt x="488" y="382"/>
                    <a:pt x="429" y="275"/>
                  </a:cubicBezTo>
                  <a:lnTo>
                    <a:pt x="322" y="84"/>
                  </a:lnTo>
                  <a:cubicBezTo>
                    <a:pt x="298" y="30"/>
                    <a:pt x="244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1541256" y="3964417"/>
              <a:ext cx="29165" cy="40615"/>
            </a:xfrm>
            <a:custGeom>
              <a:avLst/>
              <a:gdLst/>
              <a:ahLst/>
              <a:cxnLst/>
              <a:rect l="l" t="t" r="r" b="b"/>
              <a:pathLst>
                <a:path w="917" h="1277" extrusionOk="0">
                  <a:moveTo>
                    <a:pt x="182" y="0"/>
                  </a:moveTo>
                  <a:cubicBezTo>
                    <a:pt x="156" y="0"/>
                    <a:pt x="130" y="7"/>
                    <a:pt x="107" y="22"/>
                  </a:cubicBezTo>
                  <a:cubicBezTo>
                    <a:pt x="24" y="69"/>
                    <a:pt x="0" y="165"/>
                    <a:pt x="48" y="248"/>
                  </a:cubicBezTo>
                  <a:lnTo>
                    <a:pt x="596" y="1201"/>
                  </a:lnTo>
                  <a:cubicBezTo>
                    <a:pt x="628" y="1250"/>
                    <a:pt x="684" y="1277"/>
                    <a:pt x="743" y="1277"/>
                  </a:cubicBezTo>
                  <a:cubicBezTo>
                    <a:pt x="769" y="1277"/>
                    <a:pt x="796" y="1271"/>
                    <a:pt x="822" y="1260"/>
                  </a:cubicBezTo>
                  <a:cubicBezTo>
                    <a:pt x="893" y="1212"/>
                    <a:pt x="917" y="1105"/>
                    <a:pt x="881" y="1034"/>
                  </a:cubicBezTo>
                  <a:lnTo>
                    <a:pt x="322" y="81"/>
                  </a:lnTo>
                  <a:cubicBezTo>
                    <a:pt x="297" y="32"/>
                    <a:pt x="239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496189" y="4055284"/>
              <a:ext cx="15171" cy="16634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182" y="1"/>
                  </a:moveTo>
                  <a:cubicBezTo>
                    <a:pt x="156" y="1"/>
                    <a:pt x="130" y="7"/>
                    <a:pt x="108" y="22"/>
                  </a:cubicBezTo>
                  <a:cubicBezTo>
                    <a:pt x="36" y="70"/>
                    <a:pt x="0" y="165"/>
                    <a:pt x="48" y="249"/>
                  </a:cubicBezTo>
                  <a:cubicBezTo>
                    <a:pt x="48" y="249"/>
                    <a:pt x="155" y="427"/>
                    <a:pt x="155" y="439"/>
                  </a:cubicBezTo>
                  <a:cubicBezTo>
                    <a:pt x="194" y="494"/>
                    <a:pt x="259" y="523"/>
                    <a:pt x="309" y="523"/>
                  </a:cubicBezTo>
                  <a:cubicBezTo>
                    <a:pt x="335" y="523"/>
                    <a:pt x="357" y="515"/>
                    <a:pt x="369" y="499"/>
                  </a:cubicBezTo>
                  <a:cubicBezTo>
                    <a:pt x="453" y="451"/>
                    <a:pt x="477" y="344"/>
                    <a:pt x="429" y="272"/>
                  </a:cubicBezTo>
                  <a:lnTo>
                    <a:pt x="334" y="82"/>
                  </a:lnTo>
                  <a:cubicBezTo>
                    <a:pt x="301" y="33"/>
                    <a:pt x="240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468169" y="3851859"/>
              <a:ext cx="78781" cy="69717"/>
            </a:xfrm>
            <a:custGeom>
              <a:avLst/>
              <a:gdLst/>
              <a:ahLst/>
              <a:cxnLst/>
              <a:rect l="l" t="t" r="r" b="b"/>
              <a:pathLst>
                <a:path w="2477" h="2192" extrusionOk="0">
                  <a:moveTo>
                    <a:pt x="738" y="1"/>
                  </a:moveTo>
                  <a:cubicBezTo>
                    <a:pt x="584" y="1"/>
                    <a:pt x="453" y="72"/>
                    <a:pt x="381" y="215"/>
                  </a:cubicBezTo>
                  <a:cubicBezTo>
                    <a:pt x="96" y="727"/>
                    <a:pt x="0" y="787"/>
                    <a:pt x="0" y="989"/>
                  </a:cubicBezTo>
                  <a:cubicBezTo>
                    <a:pt x="0" y="1132"/>
                    <a:pt x="84" y="1263"/>
                    <a:pt x="215" y="1346"/>
                  </a:cubicBezTo>
                  <a:cubicBezTo>
                    <a:pt x="1608" y="2132"/>
                    <a:pt x="1596" y="2192"/>
                    <a:pt x="1786" y="2192"/>
                  </a:cubicBezTo>
                  <a:cubicBezTo>
                    <a:pt x="1941" y="2192"/>
                    <a:pt x="2072" y="2120"/>
                    <a:pt x="2143" y="1977"/>
                  </a:cubicBezTo>
                  <a:lnTo>
                    <a:pt x="2417" y="1525"/>
                  </a:lnTo>
                  <a:cubicBezTo>
                    <a:pt x="2477" y="1418"/>
                    <a:pt x="2441" y="1311"/>
                    <a:pt x="2358" y="1263"/>
                  </a:cubicBezTo>
                  <a:cubicBezTo>
                    <a:pt x="2336" y="1252"/>
                    <a:pt x="2310" y="1247"/>
                    <a:pt x="2284" y="1247"/>
                  </a:cubicBezTo>
                  <a:cubicBezTo>
                    <a:pt x="2226" y="1247"/>
                    <a:pt x="2164" y="1273"/>
                    <a:pt x="2132" y="1322"/>
                  </a:cubicBezTo>
                  <a:lnTo>
                    <a:pt x="1870" y="1787"/>
                  </a:lnTo>
                  <a:cubicBezTo>
                    <a:pt x="1846" y="1819"/>
                    <a:pt x="1817" y="1834"/>
                    <a:pt x="1789" y="1834"/>
                  </a:cubicBezTo>
                  <a:cubicBezTo>
                    <a:pt x="1776" y="1834"/>
                    <a:pt x="1762" y="1830"/>
                    <a:pt x="1751" y="1823"/>
                  </a:cubicBezTo>
                  <a:cubicBezTo>
                    <a:pt x="334" y="989"/>
                    <a:pt x="334" y="1049"/>
                    <a:pt x="334" y="953"/>
                  </a:cubicBezTo>
                  <a:cubicBezTo>
                    <a:pt x="334" y="906"/>
                    <a:pt x="334" y="941"/>
                    <a:pt x="655" y="358"/>
                  </a:cubicBezTo>
                  <a:cubicBezTo>
                    <a:pt x="677" y="329"/>
                    <a:pt x="703" y="314"/>
                    <a:pt x="728" y="314"/>
                  </a:cubicBezTo>
                  <a:cubicBezTo>
                    <a:pt x="744" y="314"/>
                    <a:pt x="760" y="320"/>
                    <a:pt x="774" y="334"/>
                  </a:cubicBezTo>
                  <a:lnTo>
                    <a:pt x="2001" y="1049"/>
                  </a:lnTo>
                  <a:cubicBezTo>
                    <a:pt x="2023" y="1060"/>
                    <a:pt x="2048" y="1065"/>
                    <a:pt x="2074" y="1065"/>
                  </a:cubicBezTo>
                  <a:cubicBezTo>
                    <a:pt x="2133" y="1065"/>
                    <a:pt x="2194" y="1038"/>
                    <a:pt x="2227" y="989"/>
                  </a:cubicBezTo>
                  <a:cubicBezTo>
                    <a:pt x="2262" y="906"/>
                    <a:pt x="2239" y="811"/>
                    <a:pt x="2167" y="763"/>
                  </a:cubicBezTo>
                  <a:cubicBezTo>
                    <a:pt x="929" y="60"/>
                    <a:pt x="929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503377" y="3929368"/>
              <a:ext cx="17843" cy="13740"/>
            </a:xfrm>
            <a:custGeom>
              <a:avLst/>
              <a:gdLst/>
              <a:ahLst/>
              <a:cxnLst/>
              <a:rect l="l" t="t" r="r" b="b"/>
              <a:pathLst>
                <a:path w="561" h="432" extrusionOk="0">
                  <a:moveTo>
                    <a:pt x="189" y="0"/>
                  </a:moveTo>
                  <a:cubicBezTo>
                    <a:pt x="132" y="0"/>
                    <a:pt x="73" y="27"/>
                    <a:pt x="48" y="76"/>
                  </a:cubicBezTo>
                  <a:cubicBezTo>
                    <a:pt x="1" y="159"/>
                    <a:pt x="24" y="255"/>
                    <a:pt x="96" y="302"/>
                  </a:cubicBezTo>
                  <a:lnTo>
                    <a:pt x="298" y="409"/>
                  </a:lnTo>
                  <a:cubicBezTo>
                    <a:pt x="321" y="424"/>
                    <a:pt x="347" y="431"/>
                    <a:pt x="373" y="431"/>
                  </a:cubicBezTo>
                  <a:cubicBezTo>
                    <a:pt x="431" y="431"/>
                    <a:pt x="492" y="399"/>
                    <a:pt x="524" y="350"/>
                  </a:cubicBezTo>
                  <a:cubicBezTo>
                    <a:pt x="560" y="255"/>
                    <a:pt x="536" y="171"/>
                    <a:pt x="465" y="124"/>
                  </a:cubicBezTo>
                  <a:lnTo>
                    <a:pt x="263" y="17"/>
                  </a:lnTo>
                  <a:cubicBezTo>
                    <a:pt x="240" y="6"/>
                    <a:pt x="215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454524" y="3900966"/>
              <a:ext cx="42078" cy="27798"/>
            </a:xfrm>
            <a:custGeom>
              <a:avLst/>
              <a:gdLst/>
              <a:ahLst/>
              <a:cxnLst/>
              <a:rect l="l" t="t" r="r" b="b"/>
              <a:pathLst>
                <a:path w="1323" h="874" extrusionOk="0">
                  <a:moveTo>
                    <a:pt x="195" y="0"/>
                  </a:moveTo>
                  <a:cubicBezTo>
                    <a:pt x="137" y="0"/>
                    <a:pt x="81" y="27"/>
                    <a:pt x="48" y="76"/>
                  </a:cubicBezTo>
                  <a:cubicBezTo>
                    <a:pt x="1" y="159"/>
                    <a:pt x="36" y="255"/>
                    <a:pt x="108" y="302"/>
                  </a:cubicBezTo>
                  <a:lnTo>
                    <a:pt x="1060" y="850"/>
                  </a:lnTo>
                  <a:cubicBezTo>
                    <a:pt x="1084" y="874"/>
                    <a:pt x="1120" y="874"/>
                    <a:pt x="1144" y="874"/>
                  </a:cubicBezTo>
                  <a:cubicBezTo>
                    <a:pt x="1203" y="874"/>
                    <a:pt x="1263" y="838"/>
                    <a:pt x="1298" y="779"/>
                  </a:cubicBezTo>
                  <a:cubicBezTo>
                    <a:pt x="1322" y="719"/>
                    <a:pt x="1310" y="612"/>
                    <a:pt x="1227" y="576"/>
                  </a:cubicBezTo>
                  <a:lnTo>
                    <a:pt x="275" y="17"/>
                  </a:lnTo>
                  <a:cubicBezTo>
                    <a:pt x="249" y="6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460981" y="4002265"/>
              <a:ext cx="19083" cy="13740"/>
            </a:xfrm>
            <a:custGeom>
              <a:avLst/>
              <a:gdLst/>
              <a:ahLst/>
              <a:cxnLst/>
              <a:rect l="l" t="t" r="r" b="b"/>
              <a:pathLst>
                <a:path w="600" h="432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cubicBezTo>
                    <a:pt x="107" y="308"/>
                    <a:pt x="286" y="403"/>
                    <a:pt x="298" y="403"/>
                  </a:cubicBezTo>
                  <a:cubicBezTo>
                    <a:pt x="328" y="423"/>
                    <a:pt x="358" y="432"/>
                    <a:pt x="386" y="432"/>
                  </a:cubicBezTo>
                  <a:cubicBezTo>
                    <a:pt x="512" y="432"/>
                    <a:pt x="600" y="263"/>
                    <a:pt x="512" y="165"/>
                  </a:cubicBezTo>
                  <a:cubicBezTo>
                    <a:pt x="488" y="130"/>
                    <a:pt x="453" y="130"/>
                    <a:pt x="274" y="22"/>
                  </a:cubicBezTo>
                  <a:cubicBezTo>
                    <a:pt x="251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5"/>
          <p:cNvGrpSpPr/>
          <p:nvPr/>
        </p:nvGrpSpPr>
        <p:grpSpPr>
          <a:xfrm>
            <a:off x="1657680" y="2013446"/>
            <a:ext cx="278739" cy="339073"/>
            <a:chOff x="1768821" y="3361108"/>
            <a:chExt cx="278739" cy="339073"/>
          </a:xfrm>
        </p:grpSpPr>
        <p:sp>
          <p:nvSpPr>
            <p:cNvPr id="359" name="Google Shape;359;p35"/>
            <p:cNvSpPr/>
            <p:nvPr/>
          </p:nvSpPr>
          <p:spPr>
            <a:xfrm>
              <a:off x="1784374" y="3549744"/>
              <a:ext cx="32218" cy="21564"/>
            </a:xfrm>
            <a:custGeom>
              <a:avLst/>
              <a:gdLst/>
              <a:ahLst/>
              <a:cxnLst/>
              <a:rect l="l" t="t" r="r" b="b"/>
              <a:pathLst>
                <a:path w="1013" h="678" extrusionOk="0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998326" y="3551652"/>
              <a:ext cx="32218" cy="21532"/>
            </a:xfrm>
            <a:custGeom>
              <a:avLst/>
              <a:gdLst/>
              <a:ahLst/>
              <a:cxnLst/>
              <a:rect l="l" t="t" r="r" b="b"/>
              <a:pathLst>
                <a:path w="1013" h="677" extrusionOk="0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826007" y="3466383"/>
              <a:ext cx="142041" cy="233799"/>
            </a:xfrm>
            <a:custGeom>
              <a:avLst/>
              <a:gdLst/>
              <a:ahLst/>
              <a:cxnLst/>
              <a:rect l="l" t="t" r="r" b="b"/>
              <a:pathLst>
                <a:path w="4466" h="7351" extrusionOk="0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820345" y="3409706"/>
              <a:ext cx="177631" cy="144236"/>
            </a:xfrm>
            <a:custGeom>
              <a:avLst/>
              <a:gdLst/>
              <a:ahLst/>
              <a:cxnLst/>
              <a:rect l="l" t="t" r="r" b="b"/>
              <a:pathLst>
                <a:path w="5585" h="4535" extrusionOk="0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904406" y="3361108"/>
              <a:ext cx="10241" cy="32982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1836248" y="3378219"/>
              <a:ext cx="23504" cy="29865"/>
            </a:xfrm>
            <a:custGeom>
              <a:avLst/>
              <a:gdLst/>
              <a:ahLst/>
              <a:cxnLst/>
              <a:rect l="l" t="t" r="r" b="b"/>
              <a:pathLst>
                <a:path w="739" h="939" extrusionOk="0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787014" y="3427072"/>
              <a:ext cx="31073" cy="21691"/>
            </a:xfrm>
            <a:custGeom>
              <a:avLst/>
              <a:gdLst/>
              <a:ahLst/>
              <a:cxnLst/>
              <a:rect l="l" t="t" r="r" b="b"/>
              <a:pathLst>
                <a:path w="977" h="682" extrusionOk="0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768821" y="3494021"/>
              <a:ext cx="33363" cy="10623"/>
            </a:xfrm>
            <a:custGeom>
              <a:avLst/>
              <a:gdLst/>
              <a:ahLst/>
              <a:cxnLst/>
              <a:rect l="l" t="t" r="r" b="b"/>
              <a:pathLst>
                <a:path w="1049" h="334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14610" y="3495930"/>
              <a:ext cx="32950" cy="10623"/>
            </a:xfrm>
            <a:custGeom>
              <a:avLst/>
              <a:gdLst/>
              <a:ahLst/>
              <a:cxnLst/>
              <a:rect l="l" t="t" r="r" b="b"/>
              <a:pathLst>
                <a:path w="1036" h="334" extrusionOk="0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1999439" y="3428948"/>
              <a:ext cx="31105" cy="21882"/>
            </a:xfrm>
            <a:custGeom>
              <a:avLst/>
              <a:gdLst/>
              <a:ahLst/>
              <a:cxnLst/>
              <a:rect l="l" t="t" r="r" b="b"/>
              <a:pathLst>
                <a:path w="978" h="688" extrusionOk="0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1958156" y="3379269"/>
              <a:ext cx="23917" cy="29579"/>
            </a:xfrm>
            <a:custGeom>
              <a:avLst/>
              <a:gdLst/>
              <a:ahLst/>
              <a:cxnLst/>
              <a:rect l="l" t="t" r="r" b="b"/>
              <a:pathLst>
                <a:path w="752" h="930" extrusionOk="0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70" name="Google Shape;370;p35"/>
          <p:cNvCxnSpPr>
            <a:stCxn id="323" idx="2"/>
            <a:endCxn id="326" idx="0"/>
          </p:cNvCxnSpPr>
          <p:nvPr/>
        </p:nvCxnSpPr>
        <p:spPr>
          <a:xfrm>
            <a:off x="1797050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1" name="Google Shape;371;p35"/>
          <p:cNvCxnSpPr>
            <a:stCxn id="324" idx="2"/>
            <a:endCxn id="328" idx="0"/>
          </p:cNvCxnSpPr>
          <p:nvPr/>
        </p:nvCxnSpPr>
        <p:spPr>
          <a:xfrm>
            <a:off x="4571963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72" name="Google Shape;372;p35"/>
          <p:cNvCxnSpPr>
            <a:stCxn id="325" idx="2"/>
            <a:endCxn id="330" idx="0"/>
          </p:cNvCxnSpPr>
          <p:nvPr/>
        </p:nvCxnSpPr>
        <p:spPr>
          <a:xfrm>
            <a:off x="7346906" y="249197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diamond" w="med" len="med"/>
          </a:ln>
        </p:spPr>
      </p:cxnSp>
      <p:pic>
        <p:nvPicPr>
          <p:cNvPr id="373" name="Google Shape;373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15706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218223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3931988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4957163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706913" y="1593936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5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7732088" y="2376174"/>
            <a:ext cx="254775" cy="3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82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USERS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883" name="Google Shape;883;p82"/>
          <p:cNvPicPr preferRelativeResize="0"/>
          <p:nvPr/>
        </p:nvPicPr>
        <p:blipFill rotWithShape="1">
          <a:blip r:embed="rId3">
            <a:alphaModFix/>
          </a:blip>
          <a:srcRect l="12736" t="12736" r="12736" b="12736"/>
          <a:stretch/>
        </p:blipFill>
        <p:spPr>
          <a:xfrm rot="-122753">
            <a:off x="3108825" y="1356225"/>
            <a:ext cx="2926350" cy="29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82"/>
          <p:cNvSpPr txBox="1"/>
          <p:nvPr/>
        </p:nvSpPr>
        <p:spPr>
          <a:xfrm>
            <a:off x="728125" y="1634025"/>
            <a:ext cx="2386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Have acess to all anounces and can monitor all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5" name="Google Shape;885;p82"/>
          <p:cNvSpPr txBox="1"/>
          <p:nvPr/>
        </p:nvSpPr>
        <p:spPr>
          <a:xfrm>
            <a:off x="728125" y="13049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ADMIN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6" name="Google Shape;886;p82"/>
          <p:cNvSpPr txBox="1"/>
          <p:nvPr/>
        </p:nvSpPr>
        <p:spPr>
          <a:xfrm>
            <a:off x="6029425" y="2587125"/>
            <a:ext cx="2386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Want to rent a house 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7" name="Google Shape;887;p82"/>
          <p:cNvSpPr txBox="1"/>
          <p:nvPr/>
        </p:nvSpPr>
        <p:spPr>
          <a:xfrm>
            <a:off x="6029425" y="22580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Client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88" name="Google Shape;888;p82"/>
          <p:cNvSpPr txBox="1"/>
          <p:nvPr/>
        </p:nvSpPr>
        <p:spPr>
          <a:xfrm>
            <a:off x="728125" y="4137925"/>
            <a:ext cx="23862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Want his house to be rented </a:t>
            </a:r>
            <a:endParaRPr sz="1600"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89" name="Google Shape;889;p82"/>
          <p:cNvSpPr txBox="1"/>
          <p:nvPr/>
        </p:nvSpPr>
        <p:spPr>
          <a:xfrm>
            <a:off x="728125" y="3808825"/>
            <a:ext cx="23862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Renter </a:t>
            </a:r>
            <a:endParaRPr sz="1800" dirty="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890" name="Google Shape;890;p82"/>
          <p:cNvCxnSpPr>
            <a:stCxn id="889" idx="3"/>
          </p:cNvCxnSpPr>
          <p:nvPr/>
        </p:nvCxnSpPr>
        <p:spPr>
          <a:xfrm rot="10800000" flipH="1">
            <a:off x="3114325" y="3581875"/>
            <a:ext cx="781500" cy="467700"/>
          </a:xfrm>
          <a:prstGeom prst="bentConnector3">
            <a:avLst>
              <a:gd name="adj1" fmla="val 10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1" name="Google Shape;891;p82"/>
          <p:cNvCxnSpPr>
            <a:stCxn id="885" idx="3"/>
          </p:cNvCxnSpPr>
          <p:nvPr/>
        </p:nvCxnSpPr>
        <p:spPr>
          <a:xfrm>
            <a:off x="3114325" y="1545675"/>
            <a:ext cx="1819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892" name="Google Shape;892;p82"/>
          <p:cNvCxnSpPr>
            <a:stCxn id="887" idx="1"/>
          </p:cNvCxnSpPr>
          <p:nvPr/>
        </p:nvCxnSpPr>
        <p:spPr>
          <a:xfrm flipH="1">
            <a:off x="5715025" y="2498775"/>
            <a:ext cx="314400" cy="7689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893" name="Google Shape;893;p82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844275" y="4196188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2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2421800" y="2835500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2"/>
          <p:cNvPicPr preferRelativeResize="0"/>
          <p:nvPr/>
        </p:nvPicPr>
        <p:blipFill rotWithShape="1">
          <a:blip r:embed="rId4">
            <a:alphaModFix/>
          </a:blip>
          <a:srcRect l="47142" t="6693" r="44094" b="81710"/>
          <a:stretch/>
        </p:blipFill>
        <p:spPr>
          <a:xfrm rot="10800000" flipH="1">
            <a:off x="5939746" y="1292238"/>
            <a:ext cx="383475" cy="50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15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2878363" y="138863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ADMIN</a:t>
            </a:r>
            <a:endParaRPr dirty="0"/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919342" y="44357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89331" y="826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97032" y="229171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1216718" y="1362977"/>
            <a:ext cx="70783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naheim" panose="020B0604020202020204" charset="0"/>
              </a:rPr>
              <a:t>The admin </a:t>
            </a:r>
            <a:r>
              <a:rPr lang="fr-FR" sz="2000" dirty="0" err="1" smtClean="0">
                <a:latin typeface="Anaheim" panose="020B0604020202020204" charset="0"/>
              </a:rPr>
              <a:t>is</a:t>
            </a:r>
            <a:r>
              <a:rPr lang="fr-FR" sz="2000" dirty="0" smtClean="0">
                <a:latin typeface="Anaheim" panose="020B0604020202020204" charset="0"/>
              </a:rPr>
              <a:t> th monitor of all in </a:t>
            </a:r>
            <a:r>
              <a:rPr lang="fr-FR" sz="2000" dirty="0" err="1" smtClean="0">
                <a:latin typeface="Anaheim" panose="020B0604020202020204" charset="0"/>
              </a:rPr>
              <a:t>my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app</a:t>
            </a:r>
            <a:r>
              <a:rPr lang="fr-FR" sz="2000" dirty="0" smtClean="0">
                <a:latin typeface="Anaheim" panose="020B0604020202020204" charset="0"/>
              </a:rPr>
              <a:t>.</a:t>
            </a:r>
          </a:p>
          <a:p>
            <a:r>
              <a:rPr lang="fr-FR" sz="2000" dirty="0" smtClean="0">
                <a:latin typeface="Anaheim" panose="020B0604020202020204" charset="0"/>
              </a:rPr>
              <a:t>First,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have to login </a:t>
            </a:r>
            <a:r>
              <a:rPr lang="fr-FR" sz="2000" dirty="0" err="1" smtClean="0">
                <a:latin typeface="Anaheim" panose="020B0604020202020204" charset="0"/>
              </a:rPr>
              <a:t>through</a:t>
            </a:r>
            <a:r>
              <a:rPr lang="fr-FR" sz="2000" dirty="0" smtClean="0">
                <a:latin typeface="Anaheim" panose="020B0604020202020204" charset="0"/>
              </a:rPr>
              <a:t> an interface </a:t>
            </a:r>
            <a:r>
              <a:rPr lang="fr-FR" sz="2000" dirty="0" err="1" smtClean="0">
                <a:latin typeface="Anaheim" panose="020B0604020202020204" charset="0"/>
              </a:rPr>
              <a:t>specified</a:t>
            </a:r>
            <a:r>
              <a:rPr lang="fr-FR" sz="2000" dirty="0" smtClean="0">
                <a:latin typeface="Anaheim" panose="020B0604020202020204" charset="0"/>
              </a:rPr>
              <a:t> for </a:t>
            </a:r>
            <a:r>
              <a:rPr lang="fr-FR" sz="2000" dirty="0" err="1" smtClean="0">
                <a:latin typeface="Anaheim" panose="020B0604020202020204" charset="0"/>
              </a:rPr>
              <a:t>admins</a:t>
            </a:r>
            <a:r>
              <a:rPr lang="fr-FR" sz="2000" dirty="0" smtClean="0">
                <a:latin typeface="Anaheim" panose="020B0604020202020204" charset="0"/>
              </a:rPr>
              <a:t> , </a:t>
            </a:r>
            <a:r>
              <a:rPr lang="fr-FR" sz="2000" dirty="0" err="1" smtClean="0">
                <a:latin typeface="Anaheim" panose="020B0604020202020204" charset="0"/>
              </a:rPr>
              <a:t>then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access</a:t>
            </a:r>
            <a:r>
              <a:rPr lang="fr-FR" sz="2000" dirty="0" smtClean="0">
                <a:latin typeface="Anaheim" panose="020B0604020202020204" charset="0"/>
              </a:rPr>
              <a:t> to a </a:t>
            </a:r>
            <a:r>
              <a:rPr lang="fr-FR" sz="2000" dirty="0" err="1" smtClean="0">
                <a:latin typeface="Anaheim" panose="020B0604020202020204" charset="0"/>
              </a:rPr>
              <a:t>dashboard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where</a:t>
            </a:r>
            <a:r>
              <a:rPr lang="fr-FR" sz="2000" dirty="0" smtClean="0">
                <a:latin typeface="Anaheim" panose="020B0604020202020204" charset="0"/>
              </a:rPr>
              <a:t> all </a:t>
            </a:r>
            <a:r>
              <a:rPr lang="fr-FR" sz="2000" dirty="0" err="1" smtClean="0">
                <a:latin typeface="Anaheim" panose="020B0604020202020204" charset="0"/>
              </a:rPr>
              <a:t>users</a:t>
            </a:r>
            <a:r>
              <a:rPr lang="fr-FR" sz="2000" dirty="0" smtClean="0">
                <a:latin typeface="Anaheim" panose="020B0604020202020204" charset="0"/>
              </a:rPr>
              <a:t> are </a:t>
            </a:r>
            <a:r>
              <a:rPr lang="fr-FR" sz="2000" dirty="0" err="1" smtClean="0">
                <a:latin typeface="Anaheim" panose="020B0604020202020204" charset="0"/>
              </a:rPr>
              <a:t>listed</a:t>
            </a:r>
            <a:r>
              <a:rPr lang="fr-FR" sz="2000" dirty="0">
                <a:latin typeface="Anaheim" panose="020B0604020202020204" charset="0"/>
              </a:rPr>
              <a:t>,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can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delete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any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unwanted</a:t>
            </a:r>
            <a:r>
              <a:rPr lang="fr-FR" sz="2000" dirty="0" smtClean="0">
                <a:latin typeface="Anaheim" panose="020B0604020202020204" charset="0"/>
              </a:rPr>
              <a:t> user .</a:t>
            </a:r>
          </a:p>
          <a:p>
            <a:r>
              <a:rPr lang="fr-FR" sz="2000" dirty="0" err="1" smtClean="0">
                <a:latin typeface="Anaheim" panose="020B0604020202020204" charset="0"/>
              </a:rPr>
              <a:t>Acess</a:t>
            </a:r>
            <a:r>
              <a:rPr lang="fr-FR" sz="2000" dirty="0" smtClean="0">
                <a:latin typeface="Anaheim" panose="020B0604020202020204" charset="0"/>
              </a:rPr>
              <a:t> to all </a:t>
            </a:r>
            <a:r>
              <a:rPr lang="fr-FR" sz="2000" dirty="0" err="1" smtClean="0">
                <a:latin typeface="Anaheim" panose="020B0604020202020204" charset="0"/>
              </a:rPr>
              <a:t>anounces</a:t>
            </a:r>
            <a:r>
              <a:rPr lang="fr-FR" sz="2000" dirty="0" smtClean="0">
                <a:latin typeface="Anaheim" panose="020B0604020202020204" charset="0"/>
              </a:rPr>
              <a:t> and </a:t>
            </a:r>
            <a:r>
              <a:rPr lang="fr-FR" sz="2000" dirty="0" err="1" smtClean="0">
                <a:latin typeface="Anaheim" panose="020B0604020202020204" charset="0"/>
              </a:rPr>
              <a:t>see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them</a:t>
            </a:r>
            <a:r>
              <a:rPr lang="fr-FR" sz="2000" dirty="0" smtClean="0">
                <a:latin typeface="Anaheim" panose="020B0604020202020204" charset="0"/>
              </a:rPr>
              <a:t> in a </a:t>
            </a:r>
            <a:r>
              <a:rPr lang="fr-FR" sz="2000" dirty="0" err="1" smtClean="0">
                <a:latin typeface="Anaheim" panose="020B0604020202020204" charset="0"/>
              </a:rPr>
              <a:t>card</a:t>
            </a:r>
            <a:r>
              <a:rPr lang="fr-FR" sz="2000" dirty="0" smtClean="0">
                <a:latin typeface="Anaheim" panose="020B0604020202020204" charset="0"/>
              </a:rPr>
              <a:t> .</a:t>
            </a:r>
          </a:p>
          <a:p>
            <a:r>
              <a:rPr lang="fr-FR" sz="2000" dirty="0" smtClean="0">
                <a:latin typeface="Anaheim" panose="020B0604020202020204" charset="0"/>
              </a:rPr>
              <a:t>He </a:t>
            </a:r>
            <a:r>
              <a:rPr lang="fr-FR" sz="2000" dirty="0" err="1" smtClean="0">
                <a:latin typeface="Anaheim" panose="020B0604020202020204" charset="0"/>
              </a:rPr>
              <a:t>should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be</a:t>
            </a:r>
            <a:r>
              <a:rPr lang="fr-FR" sz="2000" dirty="0" smtClean="0">
                <a:latin typeface="Anaheim" panose="020B0604020202020204" charset="0"/>
              </a:rPr>
              <a:t> able </a:t>
            </a:r>
            <a:r>
              <a:rPr lang="fr-FR" sz="2000" dirty="0" err="1" smtClean="0">
                <a:latin typeface="Anaheim" panose="020B0604020202020204" charset="0"/>
              </a:rPr>
              <a:t>also</a:t>
            </a:r>
            <a:r>
              <a:rPr lang="fr-FR" sz="2000" dirty="0" smtClean="0">
                <a:latin typeface="Anaheim" panose="020B0604020202020204" charset="0"/>
              </a:rPr>
              <a:t> to </a:t>
            </a:r>
            <a:r>
              <a:rPr lang="fr-FR" sz="2000" dirty="0" err="1" smtClean="0">
                <a:latin typeface="Anaheim" panose="020B0604020202020204" charset="0"/>
              </a:rPr>
              <a:t>delete</a:t>
            </a:r>
            <a:r>
              <a:rPr lang="fr-FR" sz="2000" dirty="0" smtClean="0">
                <a:latin typeface="Anaheim" panose="020B0604020202020204" charset="0"/>
              </a:rPr>
              <a:t> an </a:t>
            </a:r>
            <a:r>
              <a:rPr lang="fr-FR" sz="2000" dirty="0" err="1" smtClean="0">
                <a:latin typeface="Anaheim" panose="020B0604020202020204" charset="0"/>
              </a:rPr>
              <a:t>announce</a:t>
            </a:r>
            <a:r>
              <a:rPr lang="fr-FR" sz="2000" dirty="0" smtClean="0">
                <a:latin typeface="Anaheim" panose="020B0604020202020204" charset="0"/>
              </a:rPr>
              <a:t> if </a:t>
            </a:r>
            <a:r>
              <a:rPr lang="fr-FR" sz="2000" dirty="0" err="1" smtClean="0">
                <a:latin typeface="Anaheim" panose="020B0604020202020204" charset="0"/>
              </a:rPr>
              <a:t>it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doesn’t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meet</a:t>
            </a:r>
            <a:r>
              <a:rPr lang="fr-FR" sz="2000" dirty="0" smtClean="0">
                <a:latin typeface="Anaheim" panose="020B0604020202020204" charset="0"/>
              </a:rPr>
              <a:t> the </a:t>
            </a:r>
            <a:r>
              <a:rPr lang="fr-FR" sz="2000" dirty="0" err="1" smtClean="0">
                <a:latin typeface="Anaheim" panose="020B0604020202020204" charset="0"/>
              </a:rPr>
              <a:t>requirments</a:t>
            </a:r>
            <a:r>
              <a:rPr lang="fr-FR" sz="2000" dirty="0" smtClean="0">
                <a:latin typeface="Anaheim" panose="020B0604020202020204" charset="0"/>
              </a:rPr>
              <a:t>.</a:t>
            </a:r>
          </a:p>
          <a:p>
            <a:endParaRPr lang="fr-FR" sz="2000" dirty="0">
              <a:latin typeface="Anaheim" panose="020B060402020202020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433" y="3419968"/>
            <a:ext cx="1607959" cy="14936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2878363" y="138863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RENTER</a:t>
            </a:r>
            <a:endParaRPr dirty="0"/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919342" y="44357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89331" y="826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97032" y="229171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1216718" y="1362977"/>
            <a:ext cx="7078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naheim" panose="020B0604020202020204" charset="0"/>
              </a:rPr>
              <a:t>If the renter </a:t>
            </a:r>
            <a:r>
              <a:rPr lang="fr-FR" sz="2000" dirty="0" err="1" smtClean="0">
                <a:latin typeface="Anaheim" panose="020B0604020202020204" charset="0"/>
              </a:rPr>
              <a:t>already</a:t>
            </a:r>
            <a:r>
              <a:rPr lang="fr-FR" sz="2000" dirty="0" smtClean="0">
                <a:latin typeface="Anaheim" panose="020B0604020202020204" charset="0"/>
              </a:rPr>
              <a:t> have an </a:t>
            </a:r>
            <a:r>
              <a:rPr lang="fr-FR" sz="2000" dirty="0" err="1" smtClean="0">
                <a:latin typeface="Anaheim" panose="020B0604020202020204" charset="0"/>
              </a:rPr>
              <a:t>account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chooses</a:t>
            </a:r>
            <a:r>
              <a:rPr lang="fr-FR" sz="2000" dirty="0" smtClean="0">
                <a:latin typeface="Anaheim" panose="020B0604020202020204" charset="0"/>
              </a:rPr>
              <a:t> the interface of login , if not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should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register</a:t>
            </a:r>
            <a:r>
              <a:rPr lang="fr-FR" sz="2000" dirty="0">
                <a:latin typeface="Anaheim" panose="020B0604020202020204" charset="0"/>
              </a:rPr>
              <a:t> </a:t>
            </a:r>
            <a:r>
              <a:rPr lang="fr-FR" sz="2000" dirty="0" smtClean="0">
                <a:latin typeface="Anaheim" panose="020B0604020202020204" charset="0"/>
              </a:rPr>
              <a:t>first </a:t>
            </a:r>
            <a:r>
              <a:rPr lang="fr-FR" sz="2000" dirty="0" err="1" smtClean="0">
                <a:latin typeface="Anaheim" panose="020B0604020202020204" charset="0"/>
              </a:rPr>
              <a:t>then</a:t>
            </a:r>
            <a:r>
              <a:rPr lang="fr-FR" sz="2000" dirty="0" smtClean="0">
                <a:latin typeface="Anaheim" panose="020B0604020202020204" charset="0"/>
              </a:rPr>
              <a:t> login.</a:t>
            </a:r>
          </a:p>
          <a:p>
            <a:r>
              <a:rPr lang="fr-FR" sz="2000" dirty="0" smtClean="0">
                <a:latin typeface="Anaheim" panose="020B0604020202020204" charset="0"/>
              </a:rPr>
              <a:t>He </a:t>
            </a:r>
            <a:r>
              <a:rPr lang="fr-FR" sz="2000" dirty="0" err="1" smtClean="0">
                <a:latin typeface="Anaheim" panose="020B0604020202020204" charset="0"/>
              </a:rPr>
              <a:t>get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redirected</a:t>
            </a:r>
            <a:r>
              <a:rPr lang="fr-FR" sz="2000" dirty="0" smtClean="0">
                <a:latin typeface="Anaheim" panose="020B0604020202020204" charset="0"/>
              </a:rPr>
              <a:t> to the renter interface ,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should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be</a:t>
            </a:r>
            <a:r>
              <a:rPr lang="fr-FR" sz="2000" dirty="0" smtClean="0">
                <a:latin typeface="Anaheim" panose="020B0604020202020204" charset="0"/>
              </a:rPr>
              <a:t> able to </a:t>
            </a:r>
            <a:r>
              <a:rPr lang="fr-FR" sz="2000" dirty="0" err="1" smtClean="0">
                <a:latin typeface="Anaheim" panose="020B0604020202020204" charset="0"/>
              </a:rPr>
              <a:t>add</a:t>
            </a:r>
            <a:r>
              <a:rPr lang="fr-FR" sz="2000" dirty="0" smtClean="0">
                <a:latin typeface="Anaheim" panose="020B0604020202020204" charset="0"/>
              </a:rPr>
              <a:t> a new </a:t>
            </a:r>
            <a:r>
              <a:rPr lang="fr-FR" sz="2000" dirty="0" err="1" smtClean="0">
                <a:latin typeface="Anaheim" panose="020B0604020202020204" charset="0"/>
              </a:rPr>
              <a:t>announce</a:t>
            </a:r>
            <a:r>
              <a:rPr lang="fr-FR" sz="2000" dirty="0" smtClean="0">
                <a:latin typeface="Anaheim" panose="020B0604020202020204" charset="0"/>
              </a:rPr>
              <a:t> , </a:t>
            </a:r>
            <a:r>
              <a:rPr lang="fr-FR" sz="2000" dirty="0" err="1" smtClean="0">
                <a:latin typeface="Anaheim" panose="020B0604020202020204" charset="0"/>
              </a:rPr>
              <a:t>view</a:t>
            </a:r>
            <a:r>
              <a:rPr lang="fr-FR" sz="2000" dirty="0" smtClean="0">
                <a:latin typeface="Anaheim" panose="020B0604020202020204" charset="0"/>
              </a:rPr>
              <a:t> the </a:t>
            </a:r>
            <a:r>
              <a:rPr lang="fr-FR" sz="2000" dirty="0" err="1" smtClean="0">
                <a:latin typeface="Anaheim" panose="020B0604020202020204" charset="0"/>
              </a:rPr>
              <a:t>interessed</a:t>
            </a:r>
            <a:r>
              <a:rPr lang="fr-FR" sz="2000" dirty="0" smtClean="0">
                <a:latin typeface="Anaheim" panose="020B0604020202020204" charset="0"/>
              </a:rPr>
              <a:t> people </a:t>
            </a:r>
            <a:r>
              <a:rPr lang="fr-FR" sz="2000" dirty="0" err="1" smtClean="0">
                <a:latin typeface="Anaheim" panose="020B0604020202020204" charset="0"/>
              </a:rPr>
              <a:t>with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his</a:t>
            </a:r>
            <a:r>
              <a:rPr lang="fr-FR" sz="2000" dirty="0" smtClean="0">
                <a:latin typeface="Anaheim" panose="020B0604020202020204" charset="0"/>
              </a:rPr>
              <a:t> house </a:t>
            </a:r>
            <a:r>
              <a:rPr lang="fr-FR" sz="2000" dirty="0" err="1" smtClean="0">
                <a:latin typeface="Anaheim" panose="020B0604020202020204" charset="0"/>
              </a:rPr>
              <a:t>that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want</a:t>
            </a:r>
            <a:r>
              <a:rPr lang="fr-FR" sz="2000" dirty="0" smtClean="0">
                <a:latin typeface="Anaheim" panose="020B0604020202020204" charset="0"/>
              </a:rPr>
              <a:t> to </a:t>
            </a:r>
            <a:r>
              <a:rPr lang="fr-FR" sz="2000" dirty="0" err="1" smtClean="0">
                <a:latin typeface="Anaheim" panose="020B0604020202020204" charset="0"/>
              </a:rPr>
              <a:t>rent</a:t>
            </a:r>
            <a:r>
              <a:rPr lang="fr-FR" sz="2000" dirty="0" smtClean="0">
                <a:latin typeface="Anaheim" panose="020B0604020202020204" charset="0"/>
              </a:rPr>
              <a:t> , </a:t>
            </a:r>
            <a:r>
              <a:rPr lang="fr-FR" sz="2000" dirty="0" err="1" smtClean="0">
                <a:latin typeface="Anaheim" panose="020B0604020202020204" charset="0"/>
              </a:rPr>
              <a:t>edit</a:t>
            </a:r>
            <a:r>
              <a:rPr lang="fr-FR" sz="2000" dirty="0" smtClean="0">
                <a:latin typeface="Anaheim" panose="020B0604020202020204" charset="0"/>
              </a:rPr>
              <a:t> an </a:t>
            </a:r>
            <a:r>
              <a:rPr lang="fr-FR" sz="2000" dirty="0" err="1" smtClean="0">
                <a:latin typeface="Anaheim" panose="020B0604020202020204" charset="0"/>
              </a:rPr>
              <a:t>existing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announce</a:t>
            </a:r>
            <a:r>
              <a:rPr lang="fr-FR" sz="2000" dirty="0" smtClean="0">
                <a:latin typeface="Anaheim" panose="020B0604020202020204" charset="0"/>
              </a:rPr>
              <a:t>, report to the admin if </a:t>
            </a:r>
            <a:r>
              <a:rPr lang="fr-FR" sz="2000" dirty="0" err="1" smtClean="0">
                <a:latin typeface="Anaheim" panose="020B0604020202020204" charset="0"/>
              </a:rPr>
              <a:t>he</a:t>
            </a:r>
            <a:r>
              <a:rPr lang="fr-FR" sz="2000" dirty="0" smtClean="0">
                <a:latin typeface="Anaheim" panose="020B0604020202020204" charset="0"/>
              </a:rPr>
              <a:t> face a </a:t>
            </a:r>
            <a:r>
              <a:rPr lang="fr-FR" sz="2000" dirty="0" err="1" smtClean="0">
                <a:latin typeface="Anaheim" panose="020B0604020202020204" charset="0"/>
              </a:rPr>
              <a:t>problem</a:t>
            </a:r>
            <a:r>
              <a:rPr lang="fr-FR" sz="2000" dirty="0" smtClean="0">
                <a:latin typeface="Anaheim" panose="020B0604020202020204" charset="0"/>
              </a:rPr>
              <a:t>.</a:t>
            </a:r>
          </a:p>
          <a:p>
            <a:r>
              <a:rPr lang="fr-FR" sz="2000" dirty="0" smtClean="0">
                <a:latin typeface="Anaheim" panose="020B0604020202020204" charset="0"/>
              </a:rPr>
              <a:t>  </a:t>
            </a:r>
            <a:endParaRPr lang="fr-FR" sz="2000" dirty="0">
              <a:latin typeface="Anaheim" panose="020B0604020202020204" charset="0"/>
            </a:endParaRPr>
          </a:p>
        </p:txBody>
      </p:sp>
      <p:grpSp>
        <p:nvGrpSpPr>
          <p:cNvPr id="8" name="Google Shape;9138;p101"/>
          <p:cNvGrpSpPr/>
          <p:nvPr/>
        </p:nvGrpSpPr>
        <p:grpSpPr>
          <a:xfrm>
            <a:off x="3769293" y="3465136"/>
            <a:ext cx="1180841" cy="1113084"/>
            <a:chOff x="6974158" y="2789537"/>
            <a:chExt cx="255247" cy="327458"/>
          </a:xfrm>
        </p:grpSpPr>
        <p:sp>
          <p:nvSpPr>
            <p:cNvPr id="9" name="Google Shape;9139;p101"/>
            <p:cNvSpPr/>
            <p:nvPr/>
          </p:nvSpPr>
          <p:spPr>
            <a:xfrm>
              <a:off x="7066407" y="2897282"/>
              <a:ext cx="9876" cy="14798"/>
            </a:xfrm>
            <a:custGeom>
              <a:avLst/>
              <a:gdLst/>
              <a:ahLst/>
              <a:cxnLst/>
              <a:rect l="l" t="t" r="r" b="b"/>
              <a:pathLst>
                <a:path w="311" h="466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72" y="465"/>
                    <a:pt x="144" y="465"/>
                  </a:cubicBezTo>
                  <a:cubicBezTo>
                    <a:pt x="227" y="465"/>
                    <a:pt x="299" y="394"/>
                    <a:pt x="299" y="322"/>
                  </a:cubicBezTo>
                  <a:lnTo>
                    <a:pt x="299" y="155"/>
                  </a:lnTo>
                  <a:cubicBezTo>
                    <a:pt x="310" y="60"/>
                    <a:pt x="239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140;p101"/>
            <p:cNvSpPr/>
            <p:nvPr/>
          </p:nvSpPr>
          <p:spPr>
            <a:xfrm>
              <a:off x="7127662" y="2897282"/>
              <a:ext cx="9495" cy="14798"/>
            </a:xfrm>
            <a:custGeom>
              <a:avLst/>
              <a:gdLst/>
              <a:ahLst/>
              <a:cxnLst/>
              <a:rect l="l" t="t" r="r" b="b"/>
              <a:pathLst>
                <a:path w="299" h="466" extrusionOk="0">
                  <a:moveTo>
                    <a:pt x="155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322"/>
                  </a:lnTo>
                  <a:cubicBezTo>
                    <a:pt x="1" y="405"/>
                    <a:pt x="84" y="465"/>
                    <a:pt x="155" y="465"/>
                  </a:cubicBezTo>
                  <a:cubicBezTo>
                    <a:pt x="227" y="465"/>
                    <a:pt x="298" y="394"/>
                    <a:pt x="298" y="322"/>
                  </a:cubicBezTo>
                  <a:lnTo>
                    <a:pt x="298" y="155"/>
                  </a:lnTo>
                  <a:cubicBezTo>
                    <a:pt x="298" y="60"/>
                    <a:pt x="239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41;p101"/>
            <p:cNvSpPr/>
            <p:nvPr/>
          </p:nvSpPr>
          <p:spPr>
            <a:xfrm>
              <a:off x="7081935" y="2933292"/>
              <a:ext cx="40837" cy="14703"/>
            </a:xfrm>
            <a:custGeom>
              <a:avLst/>
              <a:gdLst/>
              <a:ahLst/>
              <a:cxnLst/>
              <a:rect l="l" t="t" r="r" b="b"/>
              <a:pathLst>
                <a:path w="1286" h="463" extrusionOk="0">
                  <a:moveTo>
                    <a:pt x="162" y="1"/>
                  </a:moveTo>
                  <a:cubicBezTo>
                    <a:pt x="125" y="1"/>
                    <a:pt x="89" y="16"/>
                    <a:pt x="60" y="45"/>
                  </a:cubicBezTo>
                  <a:cubicBezTo>
                    <a:pt x="0" y="105"/>
                    <a:pt x="0" y="200"/>
                    <a:pt x="60" y="260"/>
                  </a:cubicBezTo>
                  <a:cubicBezTo>
                    <a:pt x="191" y="391"/>
                    <a:pt x="417" y="462"/>
                    <a:pt x="655" y="462"/>
                  </a:cubicBezTo>
                  <a:cubicBezTo>
                    <a:pt x="893" y="462"/>
                    <a:pt x="1119" y="391"/>
                    <a:pt x="1250" y="260"/>
                  </a:cubicBezTo>
                  <a:cubicBezTo>
                    <a:pt x="1286" y="200"/>
                    <a:pt x="1286" y="105"/>
                    <a:pt x="1226" y="45"/>
                  </a:cubicBezTo>
                  <a:cubicBezTo>
                    <a:pt x="1197" y="16"/>
                    <a:pt x="1158" y="1"/>
                    <a:pt x="1119" y="1"/>
                  </a:cubicBezTo>
                  <a:cubicBezTo>
                    <a:pt x="1081" y="1"/>
                    <a:pt x="1042" y="16"/>
                    <a:pt x="1012" y="45"/>
                  </a:cubicBezTo>
                  <a:cubicBezTo>
                    <a:pt x="953" y="105"/>
                    <a:pt x="822" y="164"/>
                    <a:pt x="643" y="164"/>
                  </a:cubicBezTo>
                  <a:cubicBezTo>
                    <a:pt x="464" y="164"/>
                    <a:pt x="310" y="105"/>
                    <a:pt x="274" y="45"/>
                  </a:cubicBezTo>
                  <a:cubicBezTo>
                    <a:pt x="238" y="16"/>
                    <a:pt x="199" y="1"/>
                    <a:pt x="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42;p101"/>
            <p:cNvSpPr/>
            <p:nvPr/>
          </p:nvSpPr>
          <p:spPr>
            <a:xfrm>
              <a:off x="6974158" y="2789537"/>
              <a:ext cx="255247" cy="327458"/>
            </a:xfrm>
            <a:custGeom>
              <a:avLst/>
              <a:gdLst/>
              <a:ahLst/>
              <a:cxnLst/>
              <a:rect l="l" t="t" r="r" b="b"/>
              <a:pathLst>
                <a:path w="8038" h="10312" extrusionOk="0">
                  <a:moveTo>
                    <a:pt x="6228" y="2167"/>
                  </a:moveTo>
                  <a:lnTo>
                    <a:pt x="6132" y="3239"/>
                  </a:lnTo>
                  <a:lnTo>
                    <a:pt x="6121" y="3239"/>
                  </a:lnTo>
                  <a:cubicBezTo>
                    <a:pt x="6025" y="3239"/>
                    <a:pt x="5942" y="3156"/>
                    <a:pt x="5942" y="3060"/>
                  </a:cubicBezTo>
                  <a:lnTo>
                    <a:pt x="5942" y="2227"/>
                  </a:lnTo>
                  <a:cubicBezTo>
                    <a:pt x="6049" y="2227"/>
                    <a:pt x="6132" y="2191"/>
                    <a:pt x="6228" y="2167"/>
                  </a:cubicBezTo>
                  <a:close/>
                  <a:moveTo>
                    <a:pt x="5787" y="322"/>
                  </a:moveTo>
                  <a:cubicBezTo>
                    <a:pt x="6240" y="322"/>
                    <a:pt x="6609" y="691"/>
                    <a:pt x="6609" y="1131"/>
                  </a:cubicBezTo>
                  <a:cubicBezTo>
                    <a:pt x="6609" y="1584"/>
                    <a:pt x="6240" y="1953"/>
                    <a:pt x="5787" y="1953"/>
                  </a:cubicBezTo>
                  <a:cubicBezTo>
                    <a:pt x="5490" y="1953"/>
                    <a:pt x="5228" y="1786"/>
                    <a:pt x="5073" y="1536"/>
                  </a:cubicBezTo>
                  <a:cubicBezTo>
                    <a:pt x="5048" y="1487"/>
                    <a:pt x="4996" y="1455"/>
                    <a:pt x="4942" y="1455"/>
                  </a:cubicBezTo>
                  <a:cubicBezTo>
                    <a:pt x="4918" y="1455"/>
                    <a:pt x="4893" y="1462"/>
                    <a:pt x="4870" y="1477"/>
                  </a:cubicBezTo>
                  <a:cubicBezTo>
                    <a:pt x="4799" y="1524"/>
                    <a:pt x="4763" y="1608"/>
                    <a:pt x="4811" y="1691"/>
                  </a:cubicBezTo>
                  <a:cubicBezTo>
                    <a:pt x="4823" y="1703"/>
                    <a:pt x="4823" y="1715"/>
                    <a:pt x="4835" y="1727"/>
                  </a:cubicBezTo>
                  <a:cubicBezTo>
                    <a:pt x="4775" y="1763"/>
                    <a:pt x="4716" y="1786"/>
                    <a:pt x="4656" y="1786"/>
                  </a:cubicBezTo>
                  <a:cubicBezTo>
                    <a:pt x="4477" y="1786"/>
                    <a:pt x="4335" y="1643"/>
                    <a:pt x="4335" y="1465"/>
                  </a:cubicBezTo>
                  <a:cubicBezTo>
                    <a:pt x="4335" y="1370"/>
                    <a:pt x="4263" y="1310"/>
                    <a:pt x="4180" y="1310"/>
                  </a:cubicBezTo>
                  <a:cubicBezTo>
                    <a:pt x="4108" y="1310"/>
                    <a:pt x="4037" y="1393"/>
                    <a:pt x="4037" y="1465"/>
                  </a:cubicBezTo>
                  <a:cubicBezTo>
                    <a:pt x="4037" y="1810"/>
                    <a:pt x="4323" y="2108"/>
                    <a:pt x="4680" y="2108"/>
                  </a:cubicBezTo>
                  <a:cubicBezTo>
                    <a:pt x="4811" y="2108"/>
                    <a:pt x="4942" y="2060"/>
                    <a:pt x="5061" y="1965"/>
                  </a:cubicBezTo>
                  <a:cubicBezTo>
                    <a:pt x="5228" y="2120"/>
                    <a:pt x="5442" y="2227"/>
                    <a:pt x="5668" y="2251"/>
                  </a:cubicBezTo>
                  <a:lnTo>
                    <a:pt x="5668" y="3072"/>
                  </a:lnTo>
                  <a:cubicBezTo>
                    <a:pt x="5668" y="3334"/>
                    <a:pt x="5882" y="3548"/>
                    <a:pt x="6144" y="3548"/>
                  </a:cubicBezTo>
                  <a:lnTo>
                    <a:pt x="6382" y="3548"/>
                  </a:lnTo>
                  <a:cubicBezTo>
                    <a:pt x="6454" y="3548"/>
                    <a:pt x="6513" y="3572"/>
                    <a:pt x="6573" y="3632"/>
                  </a:cubicBezTo>
                  <a:cubicBezTo>
                    <a:pt x="6621" y="3691"/>
                    <a:pt x="6656" y="3751"/>
                    <a:pt x="6633" y="3834"/>
                  </a:cubicBezTo>
                  <a:cubicBezTo>
                    <a:pt x="6621" y="3953"/>
                    <a:pt x="6502" y="4049"/>
                    <a:pt x="6371" y="4049"/>
                  </a:cubicBezTo>
                  <a:lnTo>
                    <a:pt x="6299" y="4049"/>
                  </a:lnTo>
                  <a:lnTo>
                    <a:pt x="6299" y="4037"/>
                  </a:lnTo>
                  <a:cubicBezTo>
                    <a:pt x="6299" y="3953"/>
                    <a:pt x="6216" y="3894"/>
                    <a:pt x="6144" y="3894"/>
                  </a:cubicBezTo>
                  <a:cubicBezTo>
                    <a:pt x="6061" y="3894"/>
                    <a:pt x="6001" y="3965"/>
                    <a:pt x="6001" y="4037"/>
                  </a:cubicBezTo>
                  <a:cubicBezTo>
                    <a:pt x="6001" y="5108"/>
                    <a:pt x="5120" y="5977"/>
                    <a:pt x="4049" y="5977"/>
                  </a:cubicBezTo>
                  <a:cubicBezTo>
                    <a:pt x="2953" y="5977"/>
                    <a:pt x="2084" y="5096"/>
                    <a:pt x="2084" y="4025"/>
                  </a:cubicBezTo>
                  <a:cubicBezTo>
                    <a:pt x="2084" y="3929"/>
                    <a:pt x="2013" y="3870"/>
                    <a:pt x="1941" y="3870"/>
                  </a:cubicBezTo>
                  <a:cubicBezTo>
                    <a:pt x="1858" y="3870"/>
                    <a:pt x="1787" y="3953"/>
                    <a:pt x="1787" y="4025"/>
                  </a:cubicBezTo>
                  <a:lnTo>
                    <a:pt x="1787" y="4037"/>
                  </a:lnTo>
                  <a:lnTo>
                    <a:pt x="1703" y="4037"/>
                  </a:lnTo>
                  <a:cubicBezTo>
                    <a:pt x="1620" y="4037"/>
                    <a:pt x="1560" y="4013"/>
                    <a:pt x="1501" y="3953"/>
                  </a:cubicBezTo>
                  <a:cubicBezTo>
                    <a:pt x="1465" y="3894"/>
                    <a:pt x="1429" y="3834"/>
                    <a:pt x="1441" y="3751"/>
                  </a:cubicBezTo>
                  <a:cubicBezTo>
                    <a:pt x="1465" y="3632"/>
                    <a:pt x="1584" y="3537"/>
                    <a:pt x="1715" y="3537"/>
                  </a:cubicBezTo>
                  <a:lnTo>
                    <a:pt x="1941" y="3537"/>
                  </a:lnTo>
                  <a:cubicBezTo>
                    <a:pt x="2203" y="3537"/>
                    <a:pt x="2418" y="3322"/>
                    <a:pt x="2418" y="3060"/>
                  </a:cubicBezTo>
                  <a:lnTo>
                    <a:pt x="2418" y="2358"/>
                  </a:lnTo>
                  <a:cubicBezTo>
                    <a:pt x="2418" y="2084"/>
                    <a:pt x="2632" y="1870"/>
                    <a:pt x="2906" y="1870"/>
                  </a:cubicBezTo>
                  <a:lnTo>
                    <a:pt x="3525" y="1870"/>
                  </a:lnTo>
                  <a:cubicBezTo>
                    <a:pt x="3620" y="1870"/>
                    <a:pt x="3680" y="1786"/>
                    <a:pt x="3680" y="1715"/>
                  </a:cubicBezTo>
                  <a:cubicBezTo>
                    <a:pt x="3680" y="1632"/>
                    <a:pt x="3608" y="1572"/>
                    <a:pt x="3525" y="1572"/>
                  </a:cubicBezTo>
                  <a:lnTo>
                    <a:pt x="2906" y="1572"/>
                  </a:lnTo>
                  <a:cubicBezTo>
                    <a:pt x="2477" y="1572"/>
                    <a:pt x="2120" y="1929"/>
                    <a:pt x="2120" y="2358"/>
                  </a:cubicBezTo>
                  <a:lnTo>
                    <a:pt x="2120" y="3060"/>
                  </a:lnTo>
                  <a:cubicBezTo>
                    <a:pt x="2120" y="3144"/>
                    <a:pt x="2037" y="3239"/>
                    <a:pt x="1941" y="3239"/>
                  </a:cubicBezTo>
                  <a:lnTo>
                    <a:pt x="1906" y="3239"/>
                  </a:lnTo>
                  <a:lnTo>
                    <a:pt x="1739" y="1572"/>
                  </a:lnTo>
                  <a:cubicBezTo>
                    <a:pt x="1715" y="1251"/>
                    <a:pt x="1822" y="929"/>
                    <a:pt x="2025" y="691"/>
                  </a:cubicBezTo>
                  <a:cubicBezTo>
                    <a:pt x="2239" y="453"/>
                    <a:pt x="2549" y="322"/>
                    <a:pt x="2870" y="322"/>
                  </a:cubicBezTo>
                  <a:close/>
                  <a:moveTo>
                    <a:pt x="5013" y="6013"/>
                  </a:moveTo>
                  <a:lnTo>
                    <a:pt x="5013" y="6537"/>
                  </a:lnTo>
                  <a:cubicBezTo>
                    <a:pt x="5013" y="6823"/>
                    <a:pt x="5204" y="7073"/>
                    <a:pt x="5478" y="7144"/>
                  </a:cubicBezTo>
                  <a:lnTo>
                    <a:pt x="5740" y="7227"/>
                  </a:lnTo>
                  <a:cubicBezTo>
                    <a:pt x="5668" y="7478"/>
                    <a:pt x="5537" y="7716"/>
                    <a:pt x="5370" y="7906"/>
                  </a:cubicBezTo>
                  <a:cubicBezTo>
                    <a:pt x="5311" y="7966"/>
                    <a:pt x="5323" y="8073"/>
                    <a:pt x="5382" y="8120"/>
                  </a:cubicBezTo>
                  <a:cubicBezTo>
                    <a:pt x="5418" y="8144"/>
                    <a:pt x="5442" y="8156"/>
                    <a:pt x="5490" y="8156"/>
                  </a:cubicBezTo>
                  <a:cubicBezTo>
                    <a:pt x="5537" y="8156"/>
                    <a:pt x="5585" y="8144"/>
                    <a:pt x="5609" y="8120"/>
                  </a:cubicBezTo>
                  <a:cubicBezTo>
                    <a:pt x="5823" y="7882"/>
                    <a:pt x="5966" y="7608"/>
                    <a:pt x="6061" y="7311"/>
                  </a:cubicBezTo>
                  <a:lnTo>
                    <a:pt x="6382" y="7418"/>
                  </a:lnTo>
                  <a:cubicBezTo>
                    <a:pt x="6204" y="7906"/>
                    <a:pt x="5930" y="8335"/>
                    <a:pt x="5525" y="8668"/>
                  </a:cubicBezTo>
                  <a:cubicBezTo>
                    <a:pt x="5085" y="9013"/>
                    <a:pt x="4573" y="9204"/>
                    <a:pt x="4001" y="9204"/>
                  </a:cubicBezTo>
                  <a:cubicBezTo>
                    <a:pt x="3442" y="9204"/>
                    <a:pt x="2918" y="9025"/>
                    <a:pt x="2489" y="8668"/>
                  </a:cubicBezTo>
                  <a:cubicBezTo>
                    <a:pt x="2096" y="8359"/>
                    <a:pt x="1810" y="7918"/>
                    <a:pt x="1668" y="7442"/>
                  </a:cubicBezTo>
                  <a:lnTo>
                    <a:pt x="2001" y="7347"/>
                  </a:lnTo>
                  <a:cubicBezTo>
                    <a:pt x="2108" y="7739"/>
                    <a:pt x="2358" y="8097"/>
                    <a:pt x="2680" y="8370"/>
                  </a:cubicBezTo>
                  <a:cubicBezTo>
                    <a:pt x="3049" y="8668"/>
                    <a:pt x="3513" y="8847"/>
                    <a:pt x="4001" y="8847"/>
                  </a:cubicBezTo>
                  <a:cubicBezTo>
                    <a:pt x="4382" y="8847"/>
                    <a:pt x="4739" y="8751"/>
                    <a:pt x="5049" y="8561"/>
                  </a:cubicBezTo>
                  <a:cubicBezTo>
                    <a:pt x="5120" y="8513"/>
                    <a:pt x="5132" y="8430"/>
                    <a:pt x="5109" y="8359"/>
                  </a:cubicBezTo>
                  <a:cubicBezTo>
                    <a:pt x="5077" y="8304"/>
                    <a:pt x="5031" y="8280"/>
                    <a:pt x="4979" y="8280"/>
                  </a:cubicBezTo>
                  <a:cubicBezTo>
                    <a:pt x="4952" y="8280"/>
                    <a:pt x="4923" y="8287"/>
                    <a:pt x="4894" y="8299"/>
                  </a:cubicBezTo>
                  <a:cubicBezTo>
                    <a:pt x="4632" y="8442"/>
                    <a:pt x="4311" y="8537"/>
                    <a:pt x="4001" y="8537"/>
                  </a:cubicBezTo>
                  <a:cubicBezTo>
                    <a:pt x="3215" y="8537"/>
                    <a:pt x="2513" y="8001"/>
                    <a:pt x="2299" y="7239"/>
                  </a:cubicBezTo>
                  <a:lnTo>
                    <a:pt x="2596" y="7144"/>
                  </a:lnTo>
                  <a:cubicBezTo>
                    <a:pt x="2858" y="7073"/>
                    <a:pt x="3049" y="6823"/>
                    <a:pt x="3049" y="6537"/>
                  </a:cubicBezTo>
                  <a:lnTo>
                    <a:pt x="3049" y="6013"/>
                  </a:lnTo>
                  <a:cubicBezTo>
                    <a:pt x="3346" y="6168"/>
                    <a:pt x="3680" y="6239"/>
                    <a:pt x="4037" y="6239"/>
                  </a:cubicBezTo>
                  <a:cubicBezTo>
                    <a:pt x="4394" y="6239"/>
                    <a:pt x="4716" y="6168"/>
                    <a:pt x="5013" y="6013"/>
                  </a:cubicBezTo>
                  <a:close/>
                  <a:moveTo>
                    <a:pt x="2870" y="0"/>
                  </a:moveTo>
                  <a:cubicBezTo>
                    <a:pt x="2477" y="0"/>
                    <a:pt x="2084" y="179"/>
                    <a:pt x="1799" y="477"/>
                  </a:cubicBezTo>
                  <a:cubicBezTo>
                    <a:pt x="1537" y="774"/>
                    <a:pt x="1406" y="1179"/>
                    <a:pt x="1429" y="1596"/>
                  </a:cubicBezTo>
                  <a:lnTo>
                    <a:pt x="1596" y="3251"/>
                  </a:lnTo>
                  <a:cubicBezTo>
                    <a:pt x="1358" y="3298"/>
                    <a:pt x="1144" y="3489"/>
                    <a:pt x="1132" y="3739"/>
                  </a:cubicBezTo>
                  <a:cubicBezTo>
                    <a:pt x="1120" y="3894"/>
                    <a:pt x="1168" y="4049"/>
                    <a:pt x="1263" y="4168"/>
                  </a:cubicBezTo>
                  <a:cubicBezTo>
                    <a:pt x="1370" y="4287"/>
                    <a:pt x="1525" y="4346"/>
                    <a:pt x="1680" y="4346"/>
                  </a:cubicBezTo>
                  <a:lnTo>
                    <a:pt x="1799" y="4346"/>
                  </a:lnTo>
                  <a:cubicBezTo>
                    <a:pt x="1894" y="4989"/>
                    <a:pt x="2251" y="5525"/>
                    <a:pt x="2739" y="5882"/>
                  </a:cubicBezTo>
                  <a:lnTo>
                    <a:pt x="2739" y="6585"/>
                  </a:lnTo>
                  <a:cubicBezTo>
                    <a:pt x="2739" y="6727"/>
                    <a:pt x="2632" y="6870"/>
                    <a:pt x="2501" y="6894"/>
                  </a:cubicBezTo>
                  <a:lnTo>
                    <a:pt x="810" y="7406"/>
                  </a:lnTo>
                  <a:cubicBezTo>
                    <a:pt x="322" y="7537"/>
                    <a:pt x="1" y="7978"/>
                    <a:pt x="1" y="8478"/>
                  </a:cubicBezTo>
                  <a:lnTo>
                    <a:pt x="1" y="10168"/>
                  </a:lnTo>
                  <a:cubicBezTo>
                    <a:pt x="1" y="10252"/>
                    <a:pt x="72" y="10311"/>
                    <a:pt x="144" y="10311"/>
                  </a:cubicBezTo>
                  <a:cubicBezTo>
                    <a:pt x="227" y="10311"/>
                    <a:pt x="298" y="10240"/>
                    <a:pt x="298" y="10168"/>
                  </a:cubicBezTo>
                  <a:lnTo>
                    <a:pt x="298" y="8466"/>
                  </a:lnTo>
                  <a:cubicBezTo>
                    <a:pt x="298" y="8109"/>
                    <a:pt x="537" y="7787"/>
                    <a:pt x="882" y="7680"/>
                  </a:cubicBezTo>
                  <a:lnTo>
                    <a:pt x="1370" y="7537"/>
                  </a:lnTo>
                  <a:cubicBezTo>
                    <a:pt x="1513" y="8073"/>
                    <a:pt x="1846" y="8549"/>
                    <a:pt x="2275" y="8906"/>
                  </a:cubicBezTo>
                  <a:cubicBezTo>
                    <a:pt x="2751" y="9287"/>
                    <a:pt x="3358" y="9502"/>
                    <a:pt x="3989" y="9502"/>
                  </a:cubicBezTo>
                  <a:cubicBezTo>
                    <a:pt x="4608" y="9502"/>
                    <a:pt x="5204" y="9287"/>
                    <a:pt x="5704" y="8906"/>
                  </a:cubicBezTo>
                  <a:cubicBezTo>
                    <a:pt x="6144" y="8549"/>
                    <a:pt x="6454" y="8073"/>
                    <a:pt x="6621" y="7537"/>
                  </a:cubicBezTo>
                  <a:lnTo>
                    <a:pt x="7144" y="7680"/>
                  </a:lnTo>
                  <a:cubicBezTo>
                    <a:pt x="7490" y="7787"/>
                    <a:pt x="7728" y="8097"/>
                    <a:pt x="7728" y="8466"/>
                  </a:cubicBezTo>
                  <a:lnTo>
                    <a:pt x="7728" y="10168"/>
                  </a:lnTo>
                  <a:cubicBezTo>
                    <a:pt x="7728" y="10252"/>
                    <a:pt x="7799" y="10311"/>
                    <a:pt x="7871" y="10311"/>
                  </a:cubicBezTo>
                  <a:cubicBezTo>
                    <a:pt x="7966" y="10311"/>
                    <a:pt x="8026" y="10240"/>
                    <a:pt x="8026" y="10168"/>
                  </a:cubicBezTo>
                  <a:lnTo>
                    <a:pt x="8026" y="8466"/>
                  </a:lnTo>
                  <a:cubicBezTo>
                    <a:pt x="8037" y="7966"/>
                    <a:pt x="7716" y="7525"/>
                    <a:pt x="7240" y="7382"/>
                  </a:cubicBezTo>
                  <a:lnTo>
                    <a:pt x="5537" y="6882"/>
                  </a:lnTo>
                  <a:cubicBezTo>
                    <a:pt x="5406" y="6835"/>
                    <a:pt x="5299" y="6704"/>
                    <a:pt x="5299" y="6573"/>
                  </a:cubicBezTo>
                  <a:lnTo>
                    <a:pt x="5299" y="5870"/>
                  </a:lnTo>
                  <a:cubicBezTo>
                    <a:pt x="5811" y="5525"/>
                    <a:pt x="6168" y="4977"/>
                    <a:pt x="6240" y="4334"/>
                  </a:cubicBezTo>
                  <a:lnTo>
                    <a:pt x="6323" y="4334"/>
                  </a:lnTo>
                  <a:cubicBezTo>
                    <a:pt x="6621" y="4334"/>
                    <a:pt x="6871" y="4108"/>
                    <a:pt x="6906" y="3846"/>
                  </a:cubicBezTo>
                  <a:cubicBezTo>
                    <a:pt x="6918" y="3691"/>
                    <a:pt x="6871" y="3525"/>
                    <a:pt x="6775" y="3417"/>
                  </a:cubicBezTo>
                  <a:cubicBezTo>
                    <a:pt x="6680" y="3322"/>
                    <a:pt x="6561" y="3251"/>
                    <a:pt x="6442" y="3239"/>
                  </a:cubicBezTo>
                  <a:lnTo>
                    <a:pt x="6549" y="1941"/>
                  </a:lnTo>
                  <a:cubicBezTo>
                    <a:pt x="6775" y="1727"/>
                    <a:pt x="6906" y="1453"/>
                    <a:pt x="6906" y="1120"/>
                  </a:cubicBezTo>
                  <a:cubicBezTo>
                    <a:pt x="6906" y="512"/>
                    <a:pt x="6394" y="0"/>
                    <a:pt x="57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143;p101"/>
            <p:cNvSpPr/>
            <p:nvPr/>
          </p:nvSpPr>
          <p:spPr>
            <a:xfrm>
              <a:off x="7061135" y="2881785"/>
              <a:ext cx="20069" cy="9495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476" y="298"/>
                  </a:lnTo>
                  <a:cubicBezTo>
                    <a:pt x="560" y="298"/>
                    <a:pt x="631" y="227"/>
                    <a:pt x="631" y="155"/>
                  </a:cubicBezTo>
                  <a:cubicBezTo>
                    <a:pt x="631" y="72"/>
                    <a:pt x="572" y="1"/>
                    <a:pt x="4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44;p101"/>
            <p:cNvSpPr/>
            <p:nvPr/>
          </p:nvSpPr>
          <p:spPr>
            <a:xfrm>
              <a:off x="7122740" y="2881785"/>
              <a:ext cx="19688" cy="9495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72"/>
                    <a:pt x="560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07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2878363" y="138863"/>
            <a:ext cx="2954100" cy="8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CLIENT</a:t>
            </a:r>
            <a:endParaRPr dirty="0"/>
          </a:p>
        </p:txBody>
      </p:sp>
      <p:pic>
        <p:nvPicPr>
          <p:cNvPr id="399" name="Google Shape;399;p37"/>
          <p:cNvPicPr preferRelativeResize="0"/>
          <p:nvPr/>
        </p:nvPicPr>
        <p:blipFill rotWithShape="1">
          <a:blip r:embed="rId3">
            <a:alphaModFix/>
          </a:blip>
          <a:srcRect l="42779" t="6693" r="44094" b="81710"/>
          <a:stretch/>
        </p:blipFill>
        <p:spPr>
          <a:xfrm rot="10800000" flipH="1">
            <a:off x="6919342" y="44357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1089331" y="826838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 rotWithShape="1">
          <a:blip r:embed="rId3">
            <a:alphaModFix/>
          </a:blip>
          <a:srcRect l="50634" t="9752" r="43731" b="81493"/>
          <a:stretch/>
        </p:blipFill>
        <p:spPr>
          <a:xfrm rot="10800000" flipH="1">
            <a:off x="697032" y="2291713"/>
            <a:ext cx="254775" cy="3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/>
          <p:cNvSpPr txBox="1"/>
          <p:nvPr/>
        </p:nvSpPr>
        <p:spPr>
          <a:xfrm>
            <a:off x="1216718" y="1362977"/>
            <a:ext cx="70783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naheim" panose="020B0604020202020204" charset="0"/>
              </a:rPr>
              <a:t>If the </a:t>
            </a:r>
            <a:r>
              <a:rPr lang="fr-FR" sz="2000" dirty="0" smtClean="0">
                <a:latin typeface="Anaheim" panose="020B0604020202020204" charset="0"/>
              </a:rPr>
              <a:t>client </a:t>
            </a:r>
            <a:r>
              <a:rPr lang="fr-FR" sz="2000" dirty="0" err="1">
                <a:latin typeface="Anaheim" panose="020B0604020202020204" charset="0"/>
              </a:rPr>
              <a:t>already</a:t>
            </a:r>
            <a:r>
              <a:rPr lang="fr-FR" sz="2000" dirty="0">
                <a:latin typeface="Anaheim" panose="020B0604020202020204" charset="0"/>
              </a:rPr>
              <a:t> have an </a:t>
            </a:r>
            <a:r>
              <a:rPr lang="fr-FR" sz="2000" dirty="0" err="1">
                <a:latin typeface="Anaheim" panose="020B0604020202020204" charset="0"/>
              </a:rPr>
              <a:t>account</a:t>
            </a:r>
            <a:r>
              <a:rPr lang="fr-FR" sz="2000" dirty="0">
                <a:latin typeface="Anaheim" panose="020B0604020202020204" charset="0"/>
              </a:rPr>
              <a:t> </a:t>
            </a:r>
            <a:r>
              <a:rPr lang="fr-FR" sz="2000" dirty="0" err="1">
                <a:latin typeface="Anaheim" panose="020B0604020202020204" charset="0"/>
              </a:rPr>
              <a:t>he</a:t>
            </a:r>
            <a:r>
              <a:rPr lang="fr-FR" sz="2000" dirty="0">
                <a:latin typeface="Anaheim" panose="020B0604020202020204" charset="0"/>
              </a:rPr>
              <a:t> </a:t>
            </a:r>
            <a:r>
              <a:rPr lang="fr-FR" sz="2000" dirty="0" err="1">
                <a:latin typeface="Anaheim" panose="020B0604020202020204" charset="0"/>
              </a:rPr>
              <a:t>chooses</a:t>
            </a:r>
            <a:r>
              <a:rPr lang="fr-FR" sz="2000" dirty="0">
                <a:latin typeface="Anaheim" panose="020B0604020202020204" charset="0"/>
              </a:rPr>
              <a:t> the interface of login , if not </a:t>
            </a:r>
            <a:r>
              <a:rPr lang="fr-FR" sz="2000" dirty="0" err="1">
                <a:latin typeface="Anaheim" panose="020B0604020202020204" charset="0"/>
              </a:rPr>
              <a:t>he</a:t>
            </a:r>
            <a:r>
              <a:rPr lang="fr-FR" sz="2000" dirty="0">
                <a:latin typeface="Anaheim" panose="020B0604020202020204" charset="0"/>
              </a:rPr>
              <a:t> </a:t>
            </a:r>
            <a:r>
              <a:rPr lang="fr-FR" sz="2000" dirty="0" err="1">
                <a:latin typeface="Anaheim" panose="020B0604020202020204" charset="0"/>
              </a:rPr>
              <a:t>should</a:t>
            </a:r>
            <a:r>
              <a:rPr lang="fr-FR" sz="2000" dirty="0">
                <a:latin typeface="Anaheim" panose="020B0604020202020204" charset="0"/>
              </a:rPr>
              <a:t> </a:t>
            </a:r>
            <a:r>
              <a:rPr lang="fr-FR" sz="2000" dirty="0" err="1">
                <a:latin typeface="Anaheim" panose="020B0604020202020204" charset="0"/>
              </a:rPr>
              <a:t>register</a:t>
            </a:r>
            <a:r>
              <a:rPr lang="fr-FR" sz="2000" dirty="0">
                <a:latin typeface="Anaheim" panose="020B0604020202020204" charset="0"/>
              </a:rPr>
              <a:t> first </a:t>
            </a:r>
            <a:r>
              <a:rPr lang="fr-FR" sz="2000" dirty="0" err="1">
                <a:latin typeface="Anaheim" panose="020B0604020202020204" charset="0"/>
              </a:rPr>
              <a:t>then</a:t>
            </a:r>
            <a:r>
              <a:rPr lang="fr-FR" sz="2000" dirty="0">
                <a:latin typeface="Anaheim" panose="020B0604020202020204" charset="0"/>
              </a:rPr>
              <a:t> login</a:t>
            </a:r>
            <a:r>
              <a:rPr lang="fr-FR" sz="2000" dirty="0" smtClean="0">
                <a:latin typeface="Anaheim" panose="020B0604020202020204" charset="0"/>
              </a:rPr>
              <a:t>.</a:t>
            </a:r>
          </a:p>
          <a:p>
            <a:r>
              <a:rPr lang="fr-FR" sz="2000" dirty="0" smtClean="0">
                <a:latin typeface="Anaheim" panose="020B0604020202020204" charset="0"/>
              </a:rPr>
              <a:t>The client </a:t>
            </a:r>
            <a:r>
              <a:rPr lang="fr-FR" sz="2000" dirty="0" err="1" smtClean="0">
                <a:latin typeface="Anaheim" panose="020B0604020202020204" charset="0"/>
              </a:rPr>
              <a:t>should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be</a:t>
            </a:r>
            <a:r>
              <a:rPr lang="fr-FR" sz="2000" dirty="0" smtClean="0">
                <a:latin typeface="Anaheim" panose="020B0604020202020204" charset="0"/>
              </a:rPr>
              <a:t> able to </a:t>
            </a:r>
            <a:r>
              <a:rPr lang="fr-FR" sz="2000" dirty="0" err="1" smtClean="0">
                <a:latin typeface="Anaheim" panose="020B0604020202020204" charset="0"/>
              </a:rPr>
              <a:t>consult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announces</a:t>
            </a:r>
            <a:r>
              <a:rPr lang="fr-FR" sz="2000" dirty="0" smtClean="0">
                <a:latin typeface="Anaheim" panose="020B0604020202020204" charset="0"/>
              </a:rPr>
              <a:t>, </a:t>
            </a:r>
            <a:r>
              <a:rPr lang="fr-FR" sz="2000" dirty="0" err="1" smtClean="0">
                <a:latin typeface="Anaheim" panose="020B0604020202020204" charset="0"/>
              </a:rPr>
              <a:t>see</a:t>
            </a:r>
            <a:r>
              <a:rPr lang="fr-FR" sz="2000" dirty="0" smtClean="0">
                <a:latin typeface="Anaheim" panose="020B0604020202020204" charset="0"/>
              </a:rPr>
              <a:t> </a:t>
            </a:r>
            <a:r>
              <a:rPr lang="fr-FR" sz="2000" dirty="0" err="1" smtClean="0">
                <a:latin typeface="Anaheim" panose="020B0604020202020204" charset="0"/>
              </a:rPr>
              <a:t>different</a:t>
            </a:r>
            <a:r>
              <a:rPr lang="fr-FR" sz="2000" dirty="0" smtClean="0">
                <a:latin typeface="Anaheim" panose="020B0604020202020204" charset="0"/>
              </a:rPr>
              <a:t> informations about the </a:t>
            </a:r>
            <a:r>
              <a:rPr lang="fr-FR" sz="2000" dirty="0" err="1" smtClean="0">
                <a:latin typeface="Anaheim" panose="020B0604020202020204" charset="0"/>
              </a:rPr>
              <a:t>houses</a:t>
            </a:r>
            <a:r>
              <a:rPr lang="fr-FR" sz="2000" dirty="0" smtClean="0">
                <a:latin typeface="Anaheim" panose="020B0604020202020204" charset="0"/>
              </a:rPr>
              <a:t> .</a:t>
            </a:r>
          </a:p>
          <a:p>
            <a:endParaRPr lang="fr-FR" sz="2000" dirty="0">
              <a:latin typeface="Anaheim" panose="020B0604020202020204" charset="0"/>
            </a:endParaRPr>
          </a:p>
        </p:txBody>
      </p:sp>
      <p:pic>
        <p:nvPicPr>
          <p:cNvPr id="8" name="Google Shape;624;p62"/>
          <p:cNvPicPr preferRelativeResize="0"/>
          <p:nvPr/>
        </p:nvPicPr>
        <p:blipFill rotWithShape="1">
          <a:blip r:embed="rId4">
            <a:alphaModFix/>
          </a:blip>
          <a:srcRect l="1818" t="22722" r="58646" b="13432"/>
          <a:stretch/>
        </p:blipFill>
        <p:spPr>
          <a:xfrm>
            <a:off x="3808854" y="2994193"/>
            <a:ext cx="1388788" cy="1698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03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5"/>
          <p:cNvPicPr preferRelativeResize="0"/>
          <p:nvPr/>
        </p:nvPicPr>
        <p:blipFill rotWithShape="1">
          <a:blip r:embed="rId3">
            <a:alphaModFix/>
          </a:blip>
          <a:srcRect l="5657" t="4926" r="5666" b="16997"/>
          <a:stretch/>
        </p:blipFill>
        <p:spPr>
          <a:xfrm>
            <a:off x="4653500" y="1172200"/>
            <a:ext cx="3985776" cy="350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5"/>
          <p:cNvSpPr txBox="1">
            <a:spLocks noGrp="1"/>
          </p:cNvSpPr>
          <p:nvPr>
            <p:ph type="title"/>
          </p:nvPr>
        </p:nvSpPr>
        <p:spPr>
          <a:xfrm>
            <a:off x="720000" y="2549375"/>
            <a:ext cx="4494600" cy="17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USE CASE  </a:t>
            </a:r>
            <a:r>
              <a:rPr lang="en" dirty="0" smtClean="0"/>
              <a:t>DIAGRAM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61" name="Google Shape;461;p45"/>
          <p:cNvSpPr txBox="1">
            <a:spLocks noGrp="1"/>
          </p:cNvSpPr>
          <p:nvPr>
            <p:ph type="title" idx="2"/>
          </p:nvPr>
        </p:nvSpPr>
        <p:spPr>
          <a:xfrm>
            <a:off x="720000" y="524500"/>
            <a:ext cx="3468900" cy="11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463" name="Google Shape;463;p45"/>
          <p:cNvSpPr/>
          <p:nvPr/>
        </p:nvSpPr>
        <p:spPr>
          <a:xfrm>
            <a:off x="6248438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6574888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6901338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45"/>
          <p:cNvPicPr preferRelativeResize="0"/>
          <p:nvPr/>
        </p:nvPicPr>
        <p:blipFill rotWithShape="1">
          <a:blip r:embed="rId4">
            <a:alphaModFix/>
          </a:blip>
          <a:srcRect l="42779" t="6693" r="44094" b="81710"/>
          <a:stretch/>
        </p:blipFill>
        <p:spPr>
          <a:xfrm rot="10800000" flipH="1">
            <a:off x="5048138" y="1172201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 rotWithShape="1">
          <a:blip r:embed="rId4">
            <a:alphaModFix/>
          </a:blip>
          <a:srcRect l="50634" t="9752" r="43731" b="81493"/>
          <a:stretch/>
        </p:blipFill>
        <p:spPr>
          <a:xfrm rot="10800000" flipH="1">
            <a:off x="4793363" y="3751275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 rotWithShape="1">
          <a:blip r:embed="rId4">
            <a:alphaModFix/>
          </a:blip>
          <a:srcRect l="46778" t="6693" r="44094" b="81710"/>
          <a:stretch/>
        </p:blipFill>
        <p:spPr>
          <a:xfrm rot="10800000" flipH="1">
            <a:off x="8113346" y="1546401"/>
            <a:ext cx="399426" cy="50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aphic Design Project Proposa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237</Words>
  <Application>Microsoft Office PowerPoint</Application>
  <PresentationFormat>Affichage à l'écran (16:9)</PresentationFormat>
  <Paragraphs>35</Paragraphs>
  <Slides>12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DM Sans</vt:lpstr>
      <vt:lpstr>Anaheim</vt:lpstr>
      <vt:lpstr>Castellar</vt:lpstr>
      <vt:lpstr>Arial</vt:lpstr>
      <vt:lpstr>Anton</vt:lpstr>
      <vt:lpstr>MingLiU_HKSCS-ExtB</vt:lpstr>
      <vt:lpstr>Roboto Slab</vt:lpstr>
      <vt:lpstr>Graphic Design Project Proposal by Slidesgo</vt:lpstr>
      <vt:lpstr>RENT IT</vt:lpstr>
      <vt:lpstr>01. USER STORY</vt:lpstr>
      <vt:lpstr>Présentation PowerPoint</vt:lpstr>
      <vt:lpstr>USERS LIST </vt:lpstr>
      <vt:lpstr>USERS</vt:lpstr>
      <vt:lpstr>ADMIN</vt:lpstr>
      <vt:lpstr>RENTER</vt:lpstr>
      <vt:lpstr>CLIENT</vt:lpstr>
      <vt:lpstr>USE CASE  DIAGRAM</vt:lpstr>
      <vt:lpstr>Présentation PowerPoint</vt:lpstr>
      <vt:lpstr>CLASS DIAGRAM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Wolf And Lamp</dc:creator>
  <cp:lastModifiedBy>lenovo</cp:lastModifiedBy>
  <cp:revision>10</cp:revision>
  <dcterms:modified xsi:type="dcterms:W3CDTF">2022-02-25T09:33:59Z</dcterms:modified>
</cp:coreProperties>
</file>